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306" r:id="rId3"/>
    <p:sldId id="257" r:id="rId4"/>
    <p:sldId id="297" r:id="rId5"/>
    <p:sldId id="305" r:id="rId6"/>
    <p:sldId id="299" r:id="rId7"/>
    <p:sldId id="304" r:id="rId8"/>
    <p:sldId id="303" r:id="rId9"/>
    <p:sldId id="302" r:id="rId10"/>
    <p:sldId id="258" r:id="rId11"/>
    <p:sldId id="259" r:id="rId12"/>
    <p:sldId id="264" r:id="rId13"/>
    <p:sldId id="260" r:id="rId14"/>
    <p:sldId id="261" r:id="rId15"/>
    <p:sldId id="265" r:id="rId16"/>
    <p:sldId id="266" r:id="rId17"/>
    <p:sldId id="268" r:id="rId18"/>
    <p:sldId id="269" r:id="rId19"/>
    <p:sldId id="270" r:id="rId20"/>
    <p:sldId id="271" r:id="rId21"/>
    <p:sldId id="272" r:id="rId22"/>
    <p:sldId id="273" r:id="rId23"/>
    <p:sldId id="274" r:id="rId24"/>
    <p:sldId id="276" r:id="rId25"/>
    <p:sldId id="275" r:id="rId26"/>
    <p:sldId id="277" r:id="rId27"/>
    <p:sldId id="278" r:id="rId28"/>
    <p:sldId id="279" r:id="rId29"/>
    <p:sldId id="280" r:id="rId30"/>
    <p:sldId id="282" r:id="rId31"/>
    <p:sldId id="281" r:id="rId32"/>
    <p:sldId id="283" r:id="rId33"/>
    <p:sldId id="284" r:id="rId34"/>
    <p:sldId id="285" r:id="rId35"/>
    <p:sldId id="286" r:id="rId36"/>
    <p:sldId id="287" r:id="rId37"/>
    <p:sldId id="288" r:id="rId38"/>
    <p:sldId id="289" r:id="rId39"/>
    <p:sldId id="290" r:id="rId40"/>
    <p:sldId id="291" r:id="rId41"/>
    <p:sldId id="292" r:id="rId42"/>
    <p:sldId id="294" r:id="rId43"/>
    <p:sldId id="296" r:id="rId44"/>
    <p:sldId id="295" r:id="rId45"/>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E8034E78-7F5D-4C2E-B375-FC64B27BC917}" styleName="スタイル (濃色)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66"/>
  </p:normalViewPr>
  <p:slideViewPr>
    <p:cSldViewPr snapToGrid="0" snapToObjects="1">
      <p:cViewPr varScale="1">
        <p:scale>
          <a:sx n="98" d="100"/>
          <a:sy n="98" d="100"/>
        </p:scale>
        <p:origin x="240"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11357E-E2FF-C649-9B81-02D3B17A5FBC}">
      <dgm:prSet phldrT="[テキスト]"/>
      <dgm:spPr/>
      <dgm:t>
        <a:bodyPr/>
        <a:lstStyle/>
        <a:p>
          <a:endParaRPr kumimoji="1" lang="ja-JP" altLang="en-US" dirty="0"/>
        </a:p>
      </dgm:t>
    </dgm:pt>
    <dgm:pt modelId="{33CBB7F2-B8A1-1A4A-A2B8-9FED5A814D01}" type="parTrans" cxnId="{1B5A42E4-B1FC-6D49-8C8E-DAAFDFB0221D}">
      <dgm:prSet/>
      <dgm:spPr/>
      <dgm:t>
        <a:bodyPr/>
        <a:lstStyle/>
        <a:p>
          <a:endParaRPr kumimoji="1" lang="ja-JP" altLang="en-US"/>
        </a:p>
      </dgm:t>
    </dgm:pt>
    <dgm:pt modelId="{967B9A2E-45BE-364F-87C5-B04D30B1C0FD}" type="sibTrans" cxnId="{1B5A42E4-B1FC-6D49-8C8E-DAAFDFB0221D}">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2"/>
      <dgm:spPr/>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2"/>
      <dgm:spPr/>
    </dgm:pt>
    <dgm:pt modelId="{1D795A4A-0259-6C4D-AEF3-8233477576CE}" type="pres">
      <dgm:prSet presAssocID="{884385BB-DF63-254A-BC7B-DE1D7DF3B435}" presName="text2" presStyleLbl="fgAcc2" presStyleIdx="0" presStyleCnt="2">
        <dgm:presLayoutVars>
          <dgm:chPref val="3"/>
        </dgm:presLayoutVars>
      </dgm:prSet>
      <dgm:spPr/>
    </dgm:pt>
    <dgm:pt modelId="{F9908BAC-EF82-B04B-AD93-946846B8379A}" type="pres">
      <dgm:prSet presAssocID="{884385BB-DF63-254A-BC7B-DE1D7DF3B435}" presName="hierChild3" presStyleCnt="0"/>
      <dgm:spPr/>
    </dgm:pt>
    <dgm:pt modelId="{48DDC07A-8850-F846-9858-08CC62A9E024}" type="pres">
      <dgm:prSet presAssocID="{33CBB7F2-B8A1-1A4A-A2B8-9FED5A814D01}" presName="Name10" presStyleLbl="parChTrans1D2" presStyleIdx="1" presStyleCnt="2"/>
      <dgm:spPr/>
    </dgm:pt>
    <dgm:pt modelId="{17F620FB-BB5B-FE45-BF86-C1ADEEFAE42A}" type="pres">
      <dgm:prSet presAssocID="{0E11357E-E2FF-C649-9B81-02D3B17A5FBC}" presName="hierRoot2" presStyleCnt="0"/>
      <dgm:spPr/>
    </dgm:pt>
    <dgm:pt modelId="{7ACDB0FB-9C70-6F47-8DAC-EC8AA4701842}" type="pres">
      <dgm:prSet presAssocID="{0E11357E-E2FF-C649-9B81-02D3B17A5FBC}" presName="composite2" presStyleCnt="0"/>
      <dgm:spPr/>
    </dgm:pt>
    <dgm:pt modelId="{E671EA21-1457-0544-A649-566B043295C3}" type="pres">
      <dgm:prSet presAssocID="{0E11357E-E2FF-C649-9B81-02D3B17A5FBC}" presName="background2" presStyleLbl="node2" presStyleIdx="1" presStyleCnt="2"/>
      <dgm:spPr/>
    </dgm:pt>
    <dgm:pt modelId="{BFC5A9E2-7B4C-5449-A2D0-A85D60C3628E}" type="pres">
      <dgm:prSet presAssocID="{0E11357E-E2FF-C649-9B81-02D3B17A5FBC}" presName="text2" presStyleLbl="fgAcc2" presStyleIdx="1" presStyleCnt="2">
        <dgm:presLayoutVars>
          <dgm:chPref val="3"/>
        </dgm:presLayoutVars>
      </dgm:prSet>
      <dgm:spPr/>
    </dgm:pt>
    <dgm:pt modelId="{F79545B2-E63A-ED44-A2F5-59C99D3123D0}" type="pres">
      <dgm:prSet presAssocID="{0E11357E-E2FF-C649-9B81-02D3B17A5FBC}" presName="hierChild3" presStyleCnt="0"/>
      <dgm:spPr/>
    </dgm:pt>
  </dgm:ptLst>
  <dgm:cxnLst>
    <dgm:cxn modelId="{AE2CCAA7-D041-9746-BF93-31AD283A936A}" type="presOf" srcId="{6250D197-30C1-054D-9A6E-8C846CC83E72}" destId="{C0F213E5-C7C3-B048-9630-1AC63D07B51A}" srcOrd="0" destOrd="0" presId="urn:microsoft.com/office/officeart/2005/8/layout/hierarchy1"/>
    <dgm:cxn modelId="{0E7E164D-577F-5D42-B739-2E2C6CB6DE1C}" type="presOf" srcId="{B1C8AF65-E06A-8043-8CAA-ED95990287FF}" destId="{4A1BF78B-8397-5247-9A48-207D3E0A5D1F}" srcOrd="0" destOrd="0" presId="urn:microsoft.com/office/officeart/2005/8/layout/hierarchy1"/>
    <dgm:cxn modelId="{7A071E36-F3B2-374B-8231-1596E9E322EF}" type="presOf" srcId="{33CBB7F2-B8A1-1A4A-A2B8-9FED5A814D01}" destId="{48DDC07A-8850-F846-9858-08CC62A9E024}" srcOrd="0" destOrd="0" presId="urn:microsoft.com/office/officeart/2005/8/layout/hierarchy1"/>
    <dgm:cxn modelId="{E9D73343-0C9A-3B45-B620-F9B25215B238}" srcId="{C9BEED41-111A-264A-984E-EEE6474C202A}" destId="{884385BB-DF63-254A-BC7B-DE1D7DF3B435}" srcOrd="0" destOrd="0" parTransId="{6250D197-30C1-054D-9A6E-8C846CC83E72}" sibTransId="{68A758D0-7F5E-F14C-B9B6-5AFAED0F3382}"/>
    <dgm:cxn modelId="{D129FF5B-97E6-C242-9834-E1F06A9436EC}" srcId="{B1C8AF65-E06A-8043-8CAA-ED95990287FF}" destId="{C9BEED41-111A-264A-984E-EEE6474C202A}" srcOrd="0" destOrd="0" parTransId="{9BF875D1-30FF-C149-B065-54EBC5957506}" sibTransId="{48FE1F98-A926-4642-AF85-3094EA25CF79}"/>
    <dgm:cxn modelId="{E8A7AC8C-8B77-534B-9841-07FC1BC26413}" type="presOf" srcId="{C9BEED41-111A-264A-984E-EEE6474C202A}" destId="{4F04B79D-2E61-E444-A584-29E608087AEA}" srcOrd="0" destOrd="0" presId="urn:microsoft.com/office/officeart/2005/8/layout/hierarchy1"/>
    <dgm:cxn modelId="{3162B368-3BD5-0748-BA1D-B9D1DB537657}" type="presOf" srcId="{0E11357E-E2FF-C649-9B81-02D3B17A5FBC}" destId="{BFC5A9E2-7B4C-5449-A2D0-A85D60C3628E}" srcOrd="0" destOrd="0" presId="urn:microsoft.com/office/officeart/2005/8/layout/hierarchy1"/>
    <dgm:cxn modelId="{F8A944C3-73CE-C14F-99A5-E7269517A86E}" type="presOf" srcId="{884385BB-DF63-254A-BC7B-DE1D7DF3B435}" destId="{1D795A4A-0259-6C4D-AEF3-8233477576CE}" srcOrd="0" destOrd="0" presId="urn:microsoft.com/office/officeart/2005/8/layout/hierarchy1"/>
    <dgm:cxn modelId="{1B5A42E4-B1FC-6D49-8C8E-DAAFDFB0221D}" srcId="{C9BEED41-111A-264A-984E-EEE6474C202A}" destId="{0E11357E-E2FF-C649-9B81-02D3B17A5FBC}" srcOrd="1" destOrd="0" parTransId="{33CBB7F2-B8A1-1A4A-A2B8-9FED5A814D01}" sibTransId="{967B9A2E-45BE-364F-87C5-B04D30B1C0FD}"/>
    <dgm:cxn modelId="{899C699F-8BDB-9647-A3E8-31923BF15BAC}" type="presParOf" srcId="{4A1BF78B-8397-5247-9A48-207D3E0A5D1F}" destId="{72C1CBDF-5B1F-5940-AC90-F4CB631F442B}" srcOrd="0" destOrd="0" presId="urn:microsoft.com/office/officeart/2005/8/layout/hierarchy1"/>
    <dgm:cxn modelId="{42A84E84-115D-C046-A7CC-7AD2B7FBDCD0}" type="presParOf" srcId="{72C1CBDF-5B1F-5940-AC90-F4CB631F442B}" destId="{0AB7CCF8-83A8-8B4E-AE66-59EAD8556D83}" srcOrd="0" destOrd="0" presId="urn:microsoft.com/office/officeart/2005/8/layout/hierarchy1"/>
    <dgm:cxn modelId="{700C7D74-FA43-E448-9EAE-F2F8184622B9}" type="presParOf" srcId="{0AB7CCF8-83A8-8B4E-AE66-59EAD8556D83}" destId="{764E3018-6C66-6D4D-89C7-BAC274ACCD38}" srcOrd="0" destOrd="0" presId="urn:microsoft.com/office/officeart/2005/8/layout/hierarchy1"/>
    <dgm:cxn modelId="{C8077380-FBCF-C949-8D75-7C27952A25FA}" type="presParOf" srcId="{0AB7CCF8-83A8-8B4E-AE66-59EAD8556D83}" destId="{4F04B79D-2E61-E444-A584-29E608087AEA}" srcOrd="1" destOrd="0" presId="urn:microsoft.com/office/officeart/2005/8/layout/hierarchy1"/>
    <dgm:cxn modelId="{515E2A92-28DE-3246-8958-29D3F7D5E835}" type="presParOf" srcId="{72C1CBDF-5B1F-5940-AC90-F4CB631F442B}" destId="{7099D795-C012-4A49-9F83-D01218D4A1B3}" srcOrd="1" destOrd="0" presId="urn:microsoft.com/office/officeart/2005/8/layout/hierarchy1"/>
    <dgm:cxn modelId="{6CD77697-9C1D-1A42-AC92-85429E574724}" type="presParOf" srcId="{7099D795-C012-4A49-9F83-D01218D4A1B3}" destId="{C0F213E5-C7C3-B048-9630-1AC63D07B51A}" srcOrd="0" destOrd="0" presId="urn:microsoft.com/office/officeart/2005/8/layout/hierarchy1"/>
    <dgm:cxn modelId="{54DAEA93-761F-7043-BF5B-222497FFECE7}" type="presParOf" srcId="{7099D795-C012-4A49-9F83-D01218D4A1B3}" destId="{90FD5EAF-7D38-7A4D-A484-F6073503F23B}" srcOrd="1" destOrd="0" presId="urn:microsoft.com/office/officeart/2005/8/layout/hierarchy1"/>
    <dgm:cxn modelId="{9BBEA1C1-3DB1-BF44-A9D7-9FEDA2A4FE16}" type="presParOf" srcId="{90FD5EAF-7D38-7A4D-A484-F6073503F23B}" destId="{0948048F-E532-3A47-BF4F-BB964BBE02F2}" srcOrd="0" destOrd="0" presId="urn:microsoft.com/office/officeart/2005/8/layout/hierarchy1"/>
    <dgm:cxn modelId="{699F24F4-A380-0C45-BD40-C5B13A127D64}" type="presParOf" srcId="{0948048F-E532-3A47-BF4F-BB964BBE02F2}" destId="{9C5EB911-C454-4C4B-BA71-AE3B2DF7FFCE}" srcOrd="0" destOrd="0" presId="urn:microsoft.com/office/officeart/2005/8/layout/hierarchy1"/>
    <dgm:cxn modelId="{9FEE96F5-77C9-EC4E-A2A2-0F1F7ADF0C07}" type="presParOf" srcId="{0948048F-E532-3A47-BF4F-BB964BBE02F2}" destId="{1D795A4A-0259-6C4D-AEF3-8233477576CE}" srcOrd="1" destOrd="0" presId="urn:microsoft.com/office/officeart/2005/8/layout/hierarchy1"/>
    <dgm:cxn modelId="{B9162CB4-6931-2B4C-BEFA-76218BB26097}" type="presParOf" srcId="{90FD5EAF-7D38-7A4D-A484-F6073503F23B}" destId="{F9908BAC-EF82-B04B-AD93-946846B8379A}" srcOrd="1" destOrd="0" presId="urn:microsoft.com/office/officeart/2005/8/layout/hierarchy1"/>
    <dgm:cxn modelId="{4D7BD52A-7690-614D-BB7B-AF47E0C9D766}" type="presParOf" srcId="{7099D795-C012-4A49-9F83-D01218D4A1B3}" destId="{48DDC07A-8850-F846-9858-08CC62A9E024}" srcOrd="2" destOrd="0" presId="urn:microsoft.com/office/officeart/2005/8/layout/hierarchy1"/>
    <dgm:cxn modelId="{558C20CC-0A85-AA48-B477-06F97E51A163}" type="presParOf" srcId="{7099D795-C012-4A49-9F83-D01218D4A1B3}" destId="{17F620FB-BB5B-FE45-BF86-C1ADEEFAE42A}" srcOrd="3" destOrd="0" presId="urn:microsoft.com/office/officeart/2005/8/layout/hierarchy1"/>
    <dgm:cxn modelId="{BC282B1D-E48A-714A-822C-9DDF04C1614F}" type="presParOf" srcId="{17F620FB-BB5B-FE45-BF86-C1ADEEFAE42A}" destId="{7ACDB0FB-9C70-6F47-8DAC-EC8AA4701842}" srcOrd="0" destOrd="0" presId="urn:microsoft.com/office/officeart/2005/8/layout/hierarchy1"/>
    <dgm:cxn modelId="{F0CC6791-56A1-C94B-A844-5DEDC4F72B21}" type="presParOf" srcId="{7ACDB0FB-9C70-6F47-8DAC-EC8AA4701842}" destId="{E671EA21-1457-0544-A649-566B043295C3}" srcOrd="0" destOrd="0" presId="urn:microsoft.com/office/officeart/2005/8/layout/hierarchy1"/>
    <dgm:cxn modelId="{DDC58C7C-A853-014E-A798-09335558D033}" type="presParOf" srcId="{7ACDB0FB-9C70-6F47-8DAC-EC8AA4701842}" destId="{BFC5A9E2-7B4C-5449-A2D0-A85D60C3628E}" srcOrd="1" destOrd="0" presId="urn:microsoft.com/office/officeart/2005/8/layout/hierarchy1"/>
    <dgm:cxn modelId="{21F9EF77-2DDC-794E-9F5B-1901A749AE9C}" type="presParOf" srcId="{17F620FB-BB5B-FE45-BF86-C1ADEEFAE42A}" destId="{F79545B2-E63A-ED44-A2F5-59C99D3123D0}"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E5E5C6-98F2-FF46-B8A6-B8A2DB2FB263}">
      <dgm:prSet phldrT="[テキスト]"/>
      <dgm:spPr/>
      <dgm:t>
        <a:bodyPr/>
        <a:lstStyle/>
        <a:p>
          <a:endParaRPr kumimoji="1" lang="ja-JP" altLang="en-US" dirty="0"/>
        </a:p>
      </dgm:t>
    </dgm:pt>
    <dgm:pt modelId="{FDE5276D-A341-0440-AFFB-0FF31A494436}" type="parTrans" cxnId="{8C158B6E-9B88-BE40-B6AC-29EB4E952FD1}">
      <dgm:prSet/>
      <dgm:spPr/>
      <dgm:t>
        <a:bodyPr/>
        <a:lstStyle/>
        <a:p>
          <a:endParaRPr kumimoji="1" lang="ja-JP" altLang="en-US"/>
        </a:p>
      </dgm:t>
    </dgm:pt>
    <dgm:pt modelId="{9077B0AB-AED0-3941-A061-2DEEA00C581A}" type="sibTrans" cxnId="{8C158B6E-9B88-BE40-B6AC-29EB4E952FD1}">
      <dgm:prSet/>
      <dgm:spPr/>
      <dgm:t>
        <a:bodyPr/>
        <a:lstStyle/>
        <a:p>
          <a:endParaRPr kumimoji="1" lang="ja-JP" altLang="en-US"/>
        </a:p>
      </dgm:t>
    </dgm:pt>
    <dgm:pt modelId="{652E7BF3-F793-7C4E-BA7A-F672B9D9A9F5}">
      <dgm:prSet phldrT="[テキスト]"/>
      <dgm:spPr/>
      <dgm:t>
        <a:bodyPr/>
        <a:lstStyle/>
        <a:p>
          <a:endParaRPr kumimoji="1" lang="ja-JP" altLang="en-US" dirty="0"/>
        </a:p>
      </dgm:t>
    </dgm:pt>
    <dgm:pt modelId="{028BECDE-CB22-0B4F-87C1-7D8BCF6669C7}" type="parTrans" cxnId="{16BE8002-9F13-9141-ABA2-82C892B0A342}">
      <dgm:prSet/>
      <dgm:spPr/>
      <dgm:t>
        <a:bodyPr/>
        <a:lstStyle/>
        <a:p>
          <a:endParaRPr kumimoji="1" lang="ja-JP" altLang="en-US"/>
        </a:p>
      </dgm:t>
    </dgm:pt>
    <dgm:pt modelId="{EA14E985-0EA1-5D4E-B493-143CBBD91C09}" type="sibTrans" cxnId="{16BE8002-9F13-9141-ABA2-82C892B0A342}">
      <dgm:prSet/>
      <dgm:spPr/>
      <dgm:t>
        <a:bodyPr/>
        <a:lstStyle/>
        <a:p>
          <a:endParaRPr kumimoji="1" lang="ja-JP" altLang="en-US"/>
        </a:p>
      </dgm:t>
    </dgm:pt>
    <dgm:pt modelId="{610D2A57-BC58-4E45-8CC9-065A178C4609}">
      <dgm:prSet phldrT="[テキスト]"/>
      <dgm:spPr/>
      <dgm:t>
        <a:bodyPr/>
        <a:lstStyle/>
        <a:p>
          <a:endParaRPr kumimoji="1" lang="ja-JP" altLang="en-US" dirty="0"/>
        </a:p>
      </dgm:t>
    </dgm:pt>
    <dgm:pt modelId="{16611E94-E813-EF4B-A72E-2A713458BDD8}" type="parTrans" cxnId="{59BFE2DA-FF82-594F-888B-26DF8E40A17C}">
      <dgm:prSet/>
      <dgm:spPr/>
      <dgm:t>
        <a:bodyPr/>
        <a:lstStyle/>
        <a:p>
          <a:endParaRPr kumimoji="1" lang="ja-JP" altLang="en-US"/>
        </a:p>
      </dgm:t>
    </dgm:pt>
    <dgm:pt modelId="{61E8E7A8-0BDC-FF42-BE6E-5A8670720184}" type="sibTrans" cxnId="{59BFE2DA-FF82-594F-888B-26DF8E40A17C}">
      <dgm:prSet/>
      <dgm:spPr/>
      <dgm:t>
        <a:bodyPr/>
        <a:lstStyle/>
        <a:p>
          <a:endParaRPr kumimoji="1" lang="ja-JP" altLang="en-US"/>
        </a:p>
      </dgm:t>
    </dgm:pt>
    <dgm:pt modelId="{75291EA0-FDC9-A84C-8E81-8D8ECD2C41A6}">
      <dgm:prSet phldrT="[テキスト]"/>
      <dgm:spPr/>
      <dgm:t>
        <a:bodyPr/>
        <a:lstStyle/>
        <a:p>
          <a:endParaRPr kumimoji="1" lang="ja-JP" altLang="en-US" dirty="0"/>
        </a:p>
      </dgm:t>
    </dgm:pt>
    <dgm:pt modelId="{6B2C7B10-2486-2749-824E-4ECF63F188E7}" type="parTrans" cxnId="{2B100A80-9DB4-8B4F-B5A7-A15A42981DB4}">
      <dgm:prSet/>
      <dgm:spPr/>
      <dgm:t>
        <a:bodyPr/>
        <a:lstStyle/>
        <a:p>
          <a:endParaRPr kumimoji="1" lang="ja-JP" altLang="en-US"/>
        </a:p>
      </dgm:t>
    </dgm:pt>
    <dgm:pt modelId="{8D19BF9F-B33A-0D46-88E4-B9ADD06D093C}" type="sibTrans" cxnId="{2B100A80-9DB4-8B4F-B5A7-A15A42981DB4}">
      <dgm:prSet/>
      <dgm:spPr/>
      <dgm:t>
        <a:bodyPr/>
        <a:lstStyle/>
        <a:p>
          <a:endParaRPr kumimoji="1" lang="ja-JP" altLang="en-US"/>
        </a:p>
      </dgm:t>
    </dgm:pt>
    <dgm:pt modelId="{739843C2-1205-8947-A10D-693A73A80382}">
      <dgm:prSet phldrT="[テキスト]"/>
      <dgm:spPr/>
      <dgm:t>
        <a:bodyPr/>
        <a:lstStyle/>
        <a:p>
          <a:endParaRPr kumimoji="1" lang="ja-JP" altLang="en-US" dirty="0"/>
        </a:p>
      </dgm:t>
    </dgm:pt>
    <dgm:pt modelId="{5BE74CE3-AC9D-404C-AB8C-688C58CBE2B0}" type="parTrans" cxnId="{EE0B06E4-A666-8E4C-9E93-61F3AFA9790E}">
      <dgm:prSet/>
      <dgm:spPr/>
      <dgm:t>
        <a:bodyPr/>
        <a:lstStyle/>
        <a:p>
          <a:endParaRPr kumimoji="1" lang="ja-JP" altLang="en-US"/>
        </a:p>
      </dgm:t>
    </dgm:pt>
    <dgm:pt modelId="{EDC02564-4150-DD4F-8985-8A99F00F6DE4}" type="sibTrans" cxnId="{EE0B06E4-A666-8E4C-9E93-61F3AFA9790E}">
      <dgm:prSet/>
      <dgm:spPr/>
      <dgm:t>
        <a:bodyPr/>
        <a:lstStyle/>
        <a:p>
          <a:endParaRPr kumimoji="1" lang="ja-JP" altLang="en-US"/>
        </a:p>
      </dgm:t>
    </dgm:pt>
    <dgm:pt modelId="{1DE0C72F-044E-5B43-97BF-EB100DF75DDC}">
      <dgm:prSet phldrT="[テキスト]"/>
      <dgm:spPr/>
      <dgm:t>
        <a:bodyPr/>
        <a:lstStyle/>
        <a:p>
          <a:endParaRPr kumimoji="1" lang="ja-JP" altLang="en-US" dirty="0"/>
        </a:p>
      </dgm:t>
    </dgm:pt>
    <dgm:pt modelId="{30AC8B80-5DA3-F341-85E9-25000439D5C8}" type="parTrans" cxnId="{00CCF422-C0F4-EA4B-9936-A7DDB681246A}">
      <dgm:prSet/>
      <dgm:spPr/>
      <dgm:t>
        <a:bodyPr/>
        <a:lstStyle/>
        <a:p>
          <a:endParaRPr kumimoji="1" lang="ja-JP" altLang="en-US"/>
        </a:p>
      </dgm:t>
    </dgm:pt>
    <dgm:pt modelId="{51C1C693-F139-1649-A541-2F2BC8670496}" type="sibTrans" cxnId="{00CCF422-C0F4-EA4B-9936-A7DDB681246A}">
      <dgm:prSet/>
      <dgm:spPr/>
      <dgm:t>
        <a:bodyPr/>
        <a:lstStyle/>
        <a:p>
          <a:endParaRPr kumimoji="1" lang="ja-JP" altLang="en-US"/>
        </a:p>
      </dgm:t>
    </dgm:pt>
    <dgm:pt modelId="{7BABA94F-3B88-5845-BE88-1043EEE9DDE1}">
      <dgm:prSet phldrT="[テキスト]"/>
      <dgm:spPr/>
      <dgm:t>
        <a:bodyPr/>
        <a:lstStyle/>
        <a:p>
          <a:endParaRPr kumimoji="1" lang="ja-JP" altLang="en-US" dirty="0"/>
        </a:p>
      </dgm:t>
    </dgm:pt>
    <dgm:pt modelId="{F5804185-AEA8-0C45-8308-5BFE90C0261F}" type="parTrans" cxnId="{5D81E09B-294D-8C41-B287-157A560C80A5}">
      <dgm:prSet/>
      <dgm:spPr/>
      <dgm:t>
        <a:bodyPr/>
        <a:lstStyle/>
        <a:p>
          <a:endParaRPr kumimoji="1" lang="ja-JP" altLang="en-US"/>
        </a:p>
      </dgm:t>
    </dgm:pt>
    <dgm:pt modelId="{1195D9FE-4E87-7E42-8822-38DCA7253819}" type="sibTrans" cxnId="{5D81E09B-294D-8C41-B287-157A560C80A5}">
      <dgm:prSet/>
      <dgm:spPr/>
      <dgm:t>
        <a:bodyPr/>
        <a:lstStyle/>
        <a:p>
          <a:endParaRPr kumimoji="1" lang="ja-JP" altLang="en-US"/>
        </a:p>
      </dgm:t>
    </dgm:pt>
    <dgm:pt modelId="{34DCBFAB-429A-564F-ACD2-F7F3A81D4A42}">
      <dgm:prSet phldrT="[テキスト]"/>
      <dgm:spPr/>
      <dgm:t>
        <a:bodyPr/>
        <a:lstStyle/>
        <a:p>
          <a:endParaRPr kumimoji="1" lang="ja-JP" altLang="en-US" dirty="0"/>
        </a:p>
      </dgm:t>
    </dgm:pt>
    <dgm:pt modelId="{F147D81D-7D50-CD4E-8372-88F67B9C0CF6}" type="parTrans" cxnId="{FE6E5D1F-8E6C-FD4F-9A74-65EA60FF8AAA}">
      <dgm:prSet/>
      <dgm:spPr/>
      <dgm:t>
        <a:bodyPr/>
        <a:lstStyle/>
        <a:p>
          <a:endParaRPr kumimoji="1" lang="ja-JP" altLang="en-US"/>
        </a:p>
      </dgm:t>
    </dgm:pt>
    <dgm:pt modelId="{EFFF68FB-07EE-D341-B3C6-B21F193B2564}" type="sibTrans" cxnId="{FE6E5D1F-8E6C-FD4F-9A74-65EA60FF8AAA}">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pt>
    <dgm:pt modelId="{F9908BAC-EF82-B04B-AD93-946846B8379A}" type="pres">
      <dgm:prSet presAssocID="{884385BB-DF63-254A-BC7B-DE1D7DF3B435}" presName="hierChild3" presStyleCnt="0"/>
      <dgm:spPr/>
    </dgm:pt>
    <dgm:pt modelId="{11112087-DDE6-B040-839B-25705DF8BC6A}" type="pres">
      <dgm:prSet presAssocID="{028BECDE-CB22-0B4F-87C1-7D8BCF6669C7}" presName="Name17" presStyleLbl="parChTrans1D3" presStyleIdx="0" presStyleCnt="6"/>
      <dgm:spPr/>
    </dgm:pt>
    <dgm:pt modelId="{865A0519-A093-D640-BB79-12298A3D9C86}" type="pres">
      <dgm:prSet presAssocID="{652E7BF3-F793-7C4E-BA7A-F672B9D9A9F5}" presName="hierRoot3" presStyleCnt="0"/>
      <dgm:spPr/>
    </dgm:pt>
    <dgm:pt modelId="{BE4947EE-357D-0E4B-AC67-0B47F44362D6}" type="pres">
      <dgm:prSet presAssocID="{652E7BF3-F793-7C4E-BA7A-F672B9D9A9F5}" presName="composite3" presStyleCnt="0"/>
      <dgm:spPr/>
    </dgm:pt>
    <dgm:pt modelId="{B3FC2699-D08C-8140-80B3-723732DC6B73}" type="pres">
      <dgm:prSet presAssocID="{652E7BF3-F793-7C4E-BA7A-F672B9D9A9F5}" presName="background3" presStyleLbl="node3" presStyleIdx="0" presStyleCnt="6"/>
      <dgm:spPr/>
    </dgm:pt>
    <dgm:pt modelId="{C1280613-E2A2-CF47-9BE0-F74C40B0E987}" type="pres">
      <dgm:prSet presAssocID="{652E7BF3-F793-7C4E-BA7A-F672B9D9A9F5}" presName="text3" presStyleLbl="fgAcc3" presStyleIdx="0" presStyleCnt="6">
        <dgm:presLayoutVars>
          <dgm:chPref val="3"/>
        </dgm:presLayoutVars>
      </dgm:prSet>
      <dgm:spPr/>
    </dgm:pt>
    <dgm:pt modelId="{C463D82F-19B1-4D41-A19E-83B2A5AFAFAC}" type="pres">
      <dgm:prSet presAssocID="{652E7BF3-F793-7C4E-BA7A-F672B9D9A9F5}" presName="hierChild4" presStyleCnt="0"/>
      <dgm:spPr/>
    </dgm:pt>
    <dgm:pt modelId="{41D01198-0532-4547-BF61-28DF60A72740}" type="pres">
      <dgm:prSet presAssocID="{FDE5276D-A341-0440-AFFB-0FF31A494436}" presName="Name17" presStyleLbl="parChTrans1D3" presStyleIdx="1" presStyleCnt="6"/>
      <dgm:spPr/>
    </dgm:pt>
    <dgm:pt modelId="{81A2D5A3-2006-6B41-8ABE-F54338D2C6E9}" type="pres">
      <dgm:prSet presAssocID="{0EE5E5C6-98F2-FF46-B8A6-B8A2DB2FB263}" presName="hierRoot3" presStyleCnt="0"/>
      <dgm:spPr/>
    </dgm:pt>
    <dgm:pt modelId="{D7DD9F1D-1836-7147-8B09-A5347F04BCA2}" type="pres">
      <dgm:prSet presAssocID="{0EE5E5C6-98F2-FF46-B8A6-B8A2DB2FB263}" presName="composite3" presStyleCnt="0"/>
      <dgm:spPr/>
    </dgm:pt>
    <dgm:pt modelId="{A1118A2D-0DC0-D343-9107-4F332EDFA5E2}" type="pres">
      <dgm:prSet presAssocID="{0EE5E5C6-98F2-FF46-B8A6-B8A2DB2FB263}" presName="background3" presStyleLbl="node3" presStyleIdx="1" presStyleCnt="6"/>
      <dgm:spPr/>
    </dgm:pt>
    <dgm:pt modelId="{8BF64CBF-EB22-4740-AC12-49A3439464F4}" type="pres">
      <dgm:prSet presAssocID="{0EE5E5C6-98F2-FF46-B8A6-B8A2DB2FB263}" presName="text3" presStyleLbl="fgAcc3" presStyleIdx="1" presStyleCnt="6">
        <dgm:presLayoutVars>
          <dgm:chPref val="3"/>
        </dgm:presLayoutVars>
      </dgm:prSet>
      <dgm:spPr/>
    </dgm:pt>
    <dgm:pt modelId="{B000D16D-EDF4-B542-9E52-B812C0237EEC}" type="pres">
      <dgm:prSet presAssocID="{0EE5E5C6-98F2-FF46-B8A6-B8A2DB2FB263}" presName="hierChild4" presStyleCnt="0"/>
      <dgm:spPr/>
    </dgm:pt>
    <dgm:pt modelId="{90709758-67C6-F741-A244-E4A48F8590FD}" type="pres">
      <dgm:prSet presAssocID="{16611E94-E813-EF4B-A72E-2A713458BDD8}" presName="Name10" presStyleLbl="parChTrans1D2" presStyleIdx="1" presStyleCnt="3"/>
      <dgm:spPr/>
    </dgm:pt>
    <dgm:pt modelId="{207D04DB-580B-7A4D-9867-9024222360AC}" type="pres">
      <dgm:prSet presAssocID="{610D2A57-BC58-4E45-8CC9-065A178C4609}" presName="hierRoot2" presStyleCnt="0"/>
      <dgm:spPr/>
    </dgm:pt>
    <dgm:pt modelId="{24E8B711-CBBC-BF4B-85FF-DE9E92736E4F}" type="pres">
      <dgm:prSet presAssocID="{610D2A57-BC58-4E45-8CC9-065A178C4609}" presName="composite2" presStyleCnt="0"/>
      <dgm:spPr/>
    </dgm:pt>
    <dgm:pt modelId="{C61B199C-8762-0A45-85AB-CBCC41EFC600}" type="pres">
      <dgm:prSet presAssocID="{610D2A57-BC58-4E45-8CC9-065A178C4609}" presName="background2" presStyleLbl="node2" presStyleIdx="1" presStyleCnt="3"/>
      <dgm:spPr/>
    </dgm:pt>
    <dgm:pt modelId="{E1094566-3EAF-EA4C-84AA-5819C9756AC0}" type="pres">
      <dgm:prSet presAssocID="{610D2A57-BC58-4E45-8CC9-065A178C4609}" presName="text2" presStyleLbl="fgAcc2" presStyleIdx="1" presStyleCnt="3">
        <dgm:presLayoutVars>
          <dgm:chPref val="3"/>
        </dgm:presLayoutVars>
      </dgm:prSet>
      <dgm:spPr/>
    </dgm:pt>
    <dgm:pt modelId="{F2534345-29F2-7443-8D64-A16DEF8A6B2F}" type="pres">
      <dgm:prSet presAssocID="{610D2A57-BC58-4E45-8CC9-065A178C4609}" presName="hierChild3" presStyleCnt="0"/>
      <dgm:spPr/>
    </dgm:pt>
    <dgm:pt modelId="{5E689400-6392-C34C-9EE3-2BE7052EE8BD}" type="pres">
      <dgm:prSet presAssocID="{30AC8B80-5DA3-F341-85E9-25000439D5C8}" presName="Name17" presStyleLbl="parChTrans1D3" presStyleIdx="2" presStyleCnt="6"/>
      <dgm:spPr/>
    </dgm:pt>
    <dgm:pt modelId="{D078E1A1-C7E5-5F42-A7A0-E7398FDF9CDA}" type="pres">
      <dgm:prSet presAssocID="{1DE0C72F-044E-5B43-97BF-EB100DF75DDC}" presName="hierRoot3" presStyleCnt="0"/>
      <dgm:spPr/>
    </dgm:pt>
    <dgm:pt modelId="{BAB0C95B-164C-F542-B57F-49C225990987}" type="pres">
      <dgm:prSet presAssocID="{1DE0C72F-044E-5B43-97BF-EB100DF75DDC}" presName="composite3" presStyleCnt="0"/>
      <dgm:spPr/>
    </dgm:pt>
    <dgm:pt modelId="{AAF8CB1B-D133-C144-A9E9-7477B070B38B}" type="pres">
      <dgm:prSet presAssocID="{1DE0C72F-044E-5B43-97BF-EB100DF75DDC}" presName="background3" presStyleLbl="node3" presStyleIdx="2" presStyleCnt="6"/>
      <dgm:spPr/>
    </dgm:pt>
    <dgm:pt modelId="{4EBD9872-CBBB-1D4D-818A-2EBC726A5CF3}" type="pres">
      <dgm:prSet presAssocID="{1DE0C72F-044E-5B43-97BF-EB100DF75DDC}" presName="text3" presStyleLbl="fgAcc3" presStyleIdx="2" presStyleCnt="6">
        <dgm:presLayoutVars>
          <dgm:chPref val="3"/>
        </dgm:presLayoutVars>
      </dgm:prSet>
      <dgm:spPr/>
    </dgm:pt>
    <dgm:pt modelId="{6CEC6BB0-6984-1E43-8CF9-6EE43D073C42}" type="pres">
      <dgm:prSet presAssocID="{1DE0C72F-044E-5B43-97BF-EB100DF75DDC}" presName="hierChild4" presStyleCnt="0"/>
      <dgm:spPr/>
    </dgm:pt>
    <dgm:pt modelId="{0C786DCD-5F36-7F46-81F5-557AAE0D4D84}" type="pres">
      <dgm:prSet presAssocID="{F5804185-AEA8-0C45-8308-5BFE90C0261F}" presName="Name17" presStyleLbl="parChTrans1D3" presStyleIdx="3" presStyleCnt="6"/>
      <dgm:spPr/>
    </dgm:pt>
    <dgm:pt modelId="{104B83A4-55ED-F945-A2E9-382C359A909C}" type="pres">
      <dgm:prSet presAssocID="{7BABA94F-3B88-5845-BE88-1043EEE9DDE1}" presName="hierRoot3" presStyleCnt="0"/>
      <dgm:spPr/>
    </dgm:pt>
    <dgm:pt modelId="{EA4E181F-E821-3F4B-8CF0-E4490A82727B}" type="pres">
      <dgm:prSet presAssocID="{7BABA94F-3B88-5845-BE88-1043EEE9DDE1}" presName="composite3" presStyleCnt="0"/>
      <dgm:spPr/>
    </dgm:pt>
    <dgm:pt modelId="{7035B993-B549-5049-B0E8-4AF404A38FCE}" type="pres">
      <dgm:prSet presAssocID="{7BABA94F-3B88-5845-BE88-1043EEE9DDE1}" presName="background3" presStyleLbl="node3" presStyleIdx="3" presStyleCnt="6"/>
      <dgm:spPr/>
    </dgm:pt>
    <dgm:pt modelId="{86CD1AAC-1201-B945-A0F5-9B1D4E17B982}" type="pres">
      <dgm:prSet presAssocID="{7BABA94F-3B88-5845-BE88-1043EEE9DDE1}" presName="text3" presStyleLbl="fgAcc3" presStyleIdx="3" presStyleCnt="6">
        <dgm:presLayoutVars>
          <dgm:chPref val="3"/>
        </dgm:presLayoutVars>
      </dgm:prSet>
      <dgm:spPr/>
    </dgm:pt>
    <dgm:pt modelId="{8A0A80AF-24CC-4D44-92A5-B250AEB1B0DA}" type="pres">
      <dgm:prSet presAssocID="{7BABA94F-3B88-5845-BE88-1043EEE9DDE1}" presName="hierChild4" presStyleCnt="0"/>
      <dgm:spPr/>
    </dgm:pt>
    <dgm:pt modelId="{BEE9136D-50E8-554A-A487-CEA79A0804F8}" type="pres">
      <dgm:prSet presAssocID="{F147D81D-7D50-CD4E-8372-88F67B9C0CF6}" presName="Name17" presStyleLbl="parChTrans1D3" presStyleIdx="4" presStyleCnt="6"/>
      <dgm:spPr/>
    </dgm:pt>
    <dgm:pt modelId="{C245F9E9-7740-404B-BCFF-D30FD7D4D846}" type="pres">
      <dgm:prSet presAssocID="{34DCBFAB-429A-564F-ACD2-F7F3A81D4A42}" presName="hierRoot3" presStyleCnt="0"/>
      <dgm:spPr/>
    </dgm:pt>
    <dgm:pt modelId="{0EBF76E7-E61A-E341-BFED-1C760EE67AD6}" type="pres">
      <dgm:prSet presAssocID="{34DCBFAB-429A-564F-ACD2-F7F3A81D4A42}" presName="composite3" presStyleCnt="0"/>
      <dgm:spPr/>
    </dgm:pt>
    <dgm:pt modelId="{9045D350-AF3E-994E-A093-E8C4EC755E31}" type="pres">
      <dgm:prSet presAssocID="{34DCBFAB-429A-564F-ACD2-F7F3A81D4A42}" presName="background3" presStyleLbl="node3" presStyleIdx="4" presStyleCnt="6"/>
      <dgm:spPr/>
    </dgm:pt>
    <dgm:pt modelId="{BFA83758-A6E8-4340-8650-85104C27C048}" type="pres">
      <dgm:prSet presAssocID="{34DCBFAB-429A-564F-ACD2-F7F3A81D4A42}" presName="text3" presStyleLbl="fgAcc3" presStyleIdx="4" presStyleCnt="6">
        <dgm:presLayoutVars>
          <dgm:chPref val="3"/>
        </dgm:presLayoutVars>
      </dgm:prSet>
      <dgm:spPr/>
    </dgm:pt>
    <dgm:pt modelId="{9AB8B069-098E-0C4A-82F2-5580F226657A}" type="pres">
      <dgm:prSet presAssocID="{34DCBFAB-429A-564F-ACD2-F7F3A81D4A42}" presName="hierChild4" presStyleCnt="0"/>
      <dgm:spPr/>
    </dgm:pt>
    <dgm:pt modelId="{5E6F8342-0C42-CB49-AB86-9C2409CD562A}" type="pres">
      <dgm:prSet presAssocID="{6B2C7B10-2486-2749-824E-4ECF63F188E7}" presName="Name17" presStyleLbl="parChTrans1D3" presStyleIdx="5" presStyleCnt="6"/>
      <dgm:spPr/>
    </dgm:pt>
    <dgm:pt modelId="{905AFEE1-3E92-A54A-9B84-6D898062332D}" type="pres">
      <dgm:prSet presAssocID="{75291EA0-FDC9-A84C-8E81-8D8ECD2C41A6}" presName="hierRoot3" presStyleCnt="0"/>
      <dgm:spPr/>
    </dgm:pt>
    <dgm:pt modelId="{B2358CFE-9CA4-E54E-A205-97AB00DB7CFC}" type="pres">
      <dgm:prSet presAssocID="{75291EA0-FDC9-A84C-8E81-8D8ECD2C41A6}" presName="composite3" presStyleCnt="0"/>
      <dgm:spPr/>
    </dgm:pt>
    <dgm:pt modelId="{AA59C626-0958-8D4C-8CF1-716DC1CCC141}" type="pres">
      <dgm:prSet presAssocID="{75291EA0-FDC9-A84C-8E81-8D8ECD2C41A6}" presName="background3" presStyleLbl="node3" presStyleIdx="5" presStyleCnt="6"/>
      <dgm:spPr/>
    </dgm:pt>
    <dgm:pt modelId="{6EA24521-7529-2B49-8F59-324D62183B0B}" type="pres">
      <dgm:prSet presAssocID="{75291EA0-FDC9-A84C-8E81-8D8ECD2C41A6}" presName="text3" presStyleLbl="fgAcc3" presStyleIdx="5" presStyleCnt="6">
        <dgm:presLayoutVars>
          <dgm:chPref val="3"/>
        </dgm:presLayoutVars>
      </dgm:prSet>
      <dgm:spPr/>
      <dgm:t>
        <a:bodyPr/>
        <a:lstStyle/>
        <a:p>
          <a:endParaRPr kumimoji="1" lang="ja-JP" altLang="en-US"/>
        </a:p>
      </dgm:t>
    </dgm:pt>
    <dgm:pt modelId="{098E032B-E9C6-F448-805D-8C0BD9D9D7DC}" type="pres">
      <dgm:prSet presAssocID="{75291EA0-FDC9-A84C-8E81-8D8ECD2C41A6}" presName="hierChild4" presStyleCnt="0"/>
      <dgm:spPr/>
    </dgm:pt>
    <dgm:pt modelId="{E7AAC2C1-C051-8746-95D9-DD64A6ADE916}" type="pres">
      <dgm:prSet presAssocID="{5BE74CE3-AC9D-404C-AB8C-688C58CBE2B0}" presName="Name10" presStyleLbl="parChTrans1D2" presStyleIdx="2" presStyleCnt="3"/>
      <dgm:spPr/>
    </dgm:pt>
    <dgm:pt modelId="{94D4F9B8-891B-3B4B-8D57-45D845CE76D0}" type="pres">
      <dgm:prSet presAssocID="{739843C2-1205-8947-A10D-693A73A80382}" presName="hierRoot2" presStyleCnt="0"/>
      <dgm:spPr/>
    </dgm:pt>
    <dgm:pt modelId="{CFDB307C-AC23-D447-BF72-93C782E3389D}" type="pres">
      <dgm:prSet presAssocID="{739843C2-1205-8947-A10D-693A73A80382}" presName="composite2" presStyleCnt="0"/>
      <dgm:spPr/>
    </dgm:pt>
    <dgm:pt modelId="{1FBCC944-16AD-C941-A8DE-CDB121664CC2}" type="pres">
      <dgm:prSet presAssocID="{739843C2-1205-8947-A10D-693A73A80382}" presName="background2" presStyleLbl="node2" presStyleIdx="2" presStyleCnt="3"/>
      <dgm:spPr/>
    </dgm:pt>
    <dgm:pt modelId="{D5313FD4-D7D4-7A45-AADB-665DBE19C843}" type="pres">
      <dgm:prSet presAssocID="{739843C2-1205-8947-A10D-693A73A80382}" presName="text2" presStyleLbl="fgAcc2" presStyleIdx="2" presStyleCnt="3">
        <dgm:presLayoutVars>
          <dgm:chPref val="3"/>
        </dgm:presLayoutVars>
      </dgm:prSet>
      <dgm:spPr/>
    </dgm:pt>
    <dgm:pt modelId="{D7AD2919-7979-0E4E-953F-B72003FB4F43}" type="pres">
      <dgm:prSet presAssocID="{739843C2-1205-8947-A10D-693A73A80382}" presName="hierChild3" presStyleCnt="0"/>
      <dgm:spPr/>
    </dgm:pt>
  </dgm:ptLst>
  <dgm:cxnLst>
    <dgm:cxn modelId="{DCCDF339-9B8F-6246-AC67-33A4B567C823}" type="presOf" srcId="{6250D197-30C1-054D-9A6E-8C846CC83E72}" destId="{C0F213E5-C7C3-B048-9630-1AC63D07B51A}" srcOrd="0" destOrd="0" presId="urn:microsoft.com/office/officeart/2005/8/layout/hierarchy1"/>
    <dgm:cxn modelId="{76CD787A-A819-AF41-ADF9-EC91E8D44491}" type="presOf" srcId="{B1C8AF65-E06A-8043-8CAA-ED95990287FF}" destId="{4A1BF78B-8397-5247-9A48-207D3E0A5D1F}" srcOrd="0" destOrd="0" presId="urn:microsoft.com/office/officeart/2005/8/layout/hierarchy1"/>
    <dgm:cxn modelId="{D129FF5B-97E6-C242-9834-E1F06A9436EC}" srcId="{B1C8AF65-E06A-8043-8CAA-ED95990287FF}" destId="{C9BEED41-111A-264A-984E-EEE6474C202A}" srcOrd="0" destOrd="0" parTransId="{9BF875D1-30FF-C149-B065-54EBC5957506}" sibTransId="{48FE1F98-A926-4642-AF85-3094EA25CF79}"/>
    <dgm:cxn modelId="{16BE8002-9F13-9141-ABA2-82C892B0A342}" srcId="{884385BB-DF63-254A-BC7B-DE1D7DF3B435}" destId="{652E7BF3-F793-7C4E-BA7A-F672B9D9A9F5}" srcOrd="0" destOrd="0" parTransId="{028BECDE-CB22-0B4F-87C1-7D8BCF6669C7}" sibTransId="{EA14E985-0EA1-5D4E-B493-143CBBD91C09}"/>
    <dgm:cxn modelId="{8775CC03-33B1-524E-8784-7DF1A7E19C9B}" type="presOf" srcId="{6B2C7B10-2486-2749-824E-4ECF63F188E7}" destId="{5E6F8342-0C42-CB49-AB86-9C2409CD562A}" srcOrd="0" destOrd="0" presId="urn:microsoft.com/office/officeart/2005/8/layout/hierarchy1"/>
    <dgm:cxn modelId="{C07A71AD-CAFE-964F-A9B0-445B7A1DC38D}" type="presOf" srcId="{5BE74CE3-AC9D-404C-AB8C-688C58CBE2B0}" destId="{E7AAC2C1-C051-8746-95D9-DD64A6ADE916}" srcOrd="0" destOrd="0" presId="urn:microsoft.com/office/officeart/2005/8/layout/hierarchy1"/>
    <dgm:cxn modelId="{8C158B6E-9B88-BE40-B6AC-29EB4E952FD1}" srcId="{884385BB-DF63-254A-BC7B-DE1D7DF3B435}" destId="{0EE5E5C6-98F2-FF46-B8A6-B8A2DB2FB263}" srcOrd="1" destOrd="0" parTransId="{FDE5276D-A341-0440-AFFB-0FF31A494436}" sibTransId="{9077B0AB-AED0-3941-A061-2DEEA00C581A}"/>
    <dgm:cxn modelId="{DAE621B5-7F5C-7446-A7E3-362D59EC8BAD}" type="presOf" srcId="{FDE5276D-A341-0440-AFFB-0FF31A494436}" destId="{41D01198-0532-4547-BF61-28DF60A72740}" srcOrd="0" destOrd="0" presId="urn:microsoft.com/office/officeart/2005/8/layout/hierarchy1"/>
    <dgm:cxn modelId="{88E0B673-78C6-FA48-BDA0-882BF352F58C}" type="presOf" srcId="{F147D81D-7D50-CD4E-8372-88F67B9C0CF6}" destId="{BEE9136D-50E8-554A-A487-CEA79A0804F8}" srcOrd="0" destOrd="0" presId="urn:microsoft.com/office/officeart/2005/8/layout/hierarchy1"/>
    <dgm:cxn modelId="{53C5507D-7696-E04A-A271-E67BDB7941D8}" type="presOf" srcId="{0EE5E5C6-98F2-FF46-B8A6-B8A2DB2FB263}" destId="{8BF64CBF-EB22-4740-AC12-49A3439464F4}" srcOrd="0" destOrd="0" presId="urn:microsoft.com/office/officeart/2005/8/layout/hierarchy1"/>
    <dgm:cxn modelId="{7EDE5C35-AFB4-3740-BADD-AD71114B8EC3}" type="presOf" srcId="{F5804185-AEA8-0C45-8308-5BFE90C0261F}" destId="{0C786DCD-5F36-7F46-81F5-557AAE0D4D84}" srcOrd="0" destOrd="0" presId="urn:microsoft.com/office/officeart/2005/8/layout/hierarchy1"/>
    <dgm:cxn modelId="{A9FC171D-A8D6-B247-B724-9346CE001FB6}" type="presOf" srcId="{028BECDE-CB22-0B4F-87C1-7D8BCF6669C7}" destId="{11112087-DDE6-B040-839B-25705DF8BC6A}" srcOrd="0" destOrd="0" presId="urn:microsoft.com/office/officeart/2005/8/layout/hierarchy1"/>
    <dgm:cxn modelId="{FE6E5D1F-8E6C-FD4F-9A74-65EA60FF8AAA}" srcId="{610D2A57-BC58-4E45-8CC9-065A178C4609}" destId="{34DCBFAB-429A-564F-ACD2-F7F3A81D4A42}" srcOrd="2" destOrd="0" parTransId="{F147D81D-7D50-CD4E-8372-88F67B9C0CF6}" sibTransId="{EFFF68FB-07EE-D341-B3C6-B21F193B2564}"/>
    <dgm:cxn modelId="{2D7E156D-BC2C-3D42-A6E2-2B83F872F172}" type="presOf" srcId="{30AC8B80-5DA3-F341-85E9-25000439D5C8}" destId="{5E689400-6392-C34C-9EE3-2BE7052EE8BD}" srcOrd="0" destOrd="0" presId="urn:microsoft.com/office/officeart/2005/8/layout/hierarchy1"/>
    <dgm:cxn modelId="{00CCF422-C0F4-EA4B-9936-A7DDB681246A}" srcId="{610D2A57-BC58-4E45-8CC9-065A178C4609}" destId="{1DE0C72F-044E-5B43-97BF-EB100DF75DDC}" srcOrd="0" destOrd="0" parTransId="{30AC8B80-5DA3-F341-85E9-25000439D5C8}" sibTransId="{51C1C693-F139-1649-A541-2F2BC8670496}"/>
    <dgm:cxn modelId="{3CA170AE-17DC-B743-AF49-6AF453981A17}" type="presOf" srcId="{610D2A57-BC58-4E45-8CC9-065A178C4609}" destId="{E1094566-3EAF-EA4C-84AA-5819C9756AC0}" srcOrd="0" destOrd="0" presId="urn:microsoft.com/office/officeart/2005/8/layout/hierarchy1"/>
    <dgm:cxn modelId="{6D2359FD-4FF4-F34F-9803-EB74EB3E5F66}" type="presOf" srcId="{C9BEED41-111A-264A-984E-EEE6474C202A}" destId="{4F04B79D-2E61-E444-A584-29E608087AEA}" srcOrd="0" destOrd="0" presId="urn:microsoft.com/office/officeart/2005/8/layout/hierarchy1"/>
    <dgm:cxn modelId="{BB4F30AA-55E1-4344-9507-9E246671B200}" type="presOf" srcId="{739843C2-1205-8947-A10D-693A73A80382}" destId="{D5313FD4-D7D4-7A45-AADB-665DBE19C843}" srcOrd="0" destOrd="0" presId="urn:microsoft.com/office/officeart/2005/8/layout/hierarchy1"/>
    <dgm:cxn modelId="{73358E25-61FF-CA44-A74A-887003C89B0D}" type="presOf" srcId="{7BABA94F-3B88-5845-BE88-1043EEE9DDE1}" destId="{86CD1AAC-1201-B945-A0F5-9B1D4E17B982}" srcOrd="0" destOrd="0" presId="urn:microsoft.com/office/officeart/2005/8/layout/hierarchy1"/>
    <dgm:cxn modelId="{AAC8290E-5B30-404E-853B-ED31374677B5}" type="presOf" srcId="{16611E94-E813-EF4B-A72E-2A713458BDD8}" destId="{90709758-67C6-F741-A244-E4A48F8590FD}" srcOrd="0" destOrd="0" presId="urn:microsoft.com/office/officeart/2005/8/layout/hierarchy1"/>
    <dgm:cxn modelId="{EA07C229-39BE-624F-A326-1728C79747CB}" type="presOf" srcId="{34DCBFAB-429A-564F-ACD2-F7F3A81D4A42}" destId="{BFA83758-A6E8-4340-8650-85104C27C048}" srcOrd="0" destOrd="0" presId="urn:microsoft.com/office/officeart/2005/8/layout/hierarchy1"/>
    <dgm:cxn modelId="{F31959E9-890F-6E45-91B6-6DECA1404610}" type="presOf" srcId="{884385BB-DF63-254A-BC7B-DE1D7DF3B435}" destId="{1D795A4A-0259-6C4D-AEF3-8233477576CE}" srcOrd="0" destOrd="0" presId="urn:microsoft.com/office/officeart/2005/8/layout/hierarchy1"/>
    <dgm:cxn modelId="{5149D46E-14F3-624F-B5B6-6D4E813C22C3}" type="presOf" srcId="{75291EA0-FDC9-A84C-8E81-8D8ECD2C41A6}" destId="{6EA24521-7529-2B49-8F59-324D62183B0B}" srcOrd="0" destOrd="0" presId="urn:microsoft.com/office/officeart/2005/8/layout/hierarchy1"/>
    <dgm:cxn modelId="{E9D73343-0C9A-3B45-B620-F9B25215B238}" srcId="{C9BEED41-111A-264A-984E-EEE6474C202A}" destId="{884385BB-DF63-254A-BC7B-DE1D7DF3B435}" srcOrd="0" destOrd="0" parTransId="{6250D197-30C1-054D-9A6E-8C846CC83E72}" sibTransId="{68A758D0-7F5E-F14C-B9B6-5AFAED0F3382}"/>
    <dgm:cxn modelId="{2B100A80-9DB4-8B4F-B5A7-A15A42981DB4}" srcId="{610D2A57-BC58-4E45-8CC9-065A178C4609}" destId="{75291EA0-FDC9-A84C-8E81-8D8ECD2C41A6}" srcOrd="3" destOrd="0" parTransId="{6B2C7B10-2486-2749-824E-4ECF63F188E7}" sibTransId="{8D19BF9F-B33A-0D46-88E4-B9ADD06D093C}"/>
    <dgm:cxn modelId="{EE0B06E4-A666-8E4C-9E93-61F3AFA9790E}" srcId="{C9BEED41-111A-264A-984E-EEE6474C202A}" destId="{739843C2-1205-8947-A10D-693A73A80382}" srcOrd="2" destOrd="0" parTransId="{5BE74CE3-AC9D-404C-AB8C-688C58CBE2B0}" sibTransId="{EDC02564-4150-DD4F-8985-8A99F00F6DE4}"/>
    <dgm:cxn modelId="{5D81E09B-294D-8C41-B287-157A560C80A5}" srcId="{610D2A57-BC58-4E45-8CC9-065A178C4609}" destId="{7BABA94F-3B88-5845-BE88-1043EEE9DDE1}" srcOrd="1" destOrd="0" parTransId="{F5804185-AEA8-0C45-8308-5BFE90C0261F}" sibTransId="{1195D9FE-4E87-7E42-8822-38DCA7253819}"/>
    <dgm:cxn modelId="{740852DA-83FC-3347-A59F-369DCFE81496}" type="presOf" srcId="{652E7BF3-F793-7C4E-BA7A-F672B9D9A9F5}" destId="{C1280613-E2A2-CF47-9BE0-F74C40B0E987}" srcOrd="0" destOrd="0" presId="urn:microsoft.com/office/officeart/2005/8/layout/hierarchy1"/>
    <dgm:cxn modelId="{59BFE2DA-FF82-594F-888B-26DF8E40A17C}" srcId="{C9BEED41-111A-264A-984E-EEE6474C202A}" destId="{610D2A57-BC58-4E45-8CC9-065A178C4609}" srcOrd="1" destOrd="0" parTransId="{16611E94-E813-EF4B-A72E-2A713458BDD8}" sibTransId="{61E8E7A8-0BDC-FF42-BE6E-5A8670720184}"/>
    <dgm:cxn modelId="{D6832B63-3676-AD48-8A8B-479CB094B80C}" type="presOf" srcId="{1DE0C72F-044E-5B43-97BF-EB100DF75DDC}" destId="{4EBD9872-CBBB-1D4D-818A-2EBC726A5CF3}" srcOrd="0" destOrd="0" presId="urn:microsoft.com/office/officeart/2005/8/layout/hierarchy1"/>
    <dgm:cxn modelId="{A1F74FE9-7D29-CE45-B09D-9ED8DF8EADB8}" type="presParOf" srcId="{4A1BF78B-8397-5247-9A48-207D3E0A5D1F}" destId="{72C1CBDF-5B1F-5940-AC90-F4CB631F442B}" srcOrd="0" destOrd="0" presId="urn:microsoft.com/office/officeart/2005/8/layout/hierarchy1"/>
    <dgm:cxn modelId="{87ECDCC9-EB65-FC45-84DE-591A42D0F5D9}" type="presParOf" srcId="{72C1CBDF-5B1F-5940-AC90-F4CB631F442B}" destId="{0AB7CCF8-83A8-8B4E-AE66-59EAD8556D83}" srcOrd="0" destOrd="0" presId="urn:microsoft.com/office/officeart/2005/8/layout/hierarchy1"/>
    <dgm:cxn modelId="{1E9F5765-152B-B948-8B46-AB02D8432413}" type="presParOf" srcId="{0AB7CCF8-83A8-8B4E-AE66-59EAD8556D83}" destId="{764E3018-6C66-6D4D-89C7-BAC274ACCD38}" srcOrd="0" destOrd="0" presId="urn:microsoft.com/office/officeart/2005/8/layout/hierarchy1"/>
    <dgm:cxn modelId="{2B1DE3CE-40E1-4447-BD0A-509B71E09E7B}" type="presParOf" srcId="{0AB7CCF8-83A8-8B4E-AE66-59EAD8556D83}" destId="{4F04B79D-2E61-E444-A584-29E608087AEA}" srcOrd="1" destOrd="0" presId="urn:microsoft.com/office/officeart/2005/8/layout/hierarchy1"/>
    <dgm:cxn modelId="{B470B9D6-3680-0244-A665-864A7C7F3A71}" type="presParOf" srcId="{72C1CBDF-5B1F-5940-AC90-F4CB631F442B}" destId="{7099D795-C012-4A49-9F83-D01218D4A1B3}" srcOrd="1" destOrd="0" presId="urn:microsoft.com/office/officeart/2005/8/layout/hierarchy1"/>
    <dgm:cxn modelId="{6ECD1682-6D72-BC48-86CC-E8904A087088}" type="presParOf" srcId="{7099D795-C012-4A49-9F83-D01218D4A1B3}" destId="{C0F213E5-C7C3-B048-9630-1AC63D07B51A}" srcOrd="0" destOrd="0" presId="urn:microsoft.com/office/officeart/2005/8/layout/hierarchy1"/>
    <dgm:cxn modelId="{6AD5392A-2627-5C47-BE5C-C676EF3AD412}" type="presParOf" srcId="{7099D795-C012-4A49-9F83-D01218D4A1B3}" destId="{90FD5EAF-7D38-7A4D-A484-F6073503F23B}" srcOrd="1" destOrd="0" presId="urn:microsoft.com/office/officeart/2005/8/layout/hierarchy1"/>
    <dgm:cxn modelId="{D8DC59BA-3903-994F-BC20-3A420F3F23CD}" type="presParOf" srcId="{90FD5EAF-7D38-7A4D-A484-F6073503F23B}" destId="{0948048F-E532-3A47-BF4F-BB964BBE02F2}" srcOrd="0" destOrd="0" presId="urn:microsoft.com/office/officeart/2005/8/layout/hierarchy1"/>
    <dgm:cxn modelId="{E9131F59-8116-A448-AE89-50302A3AFFC6}" type="presParOf" srcId="{0948048F-E532-3A47-BF4F-BB964BBE02F2}" destId="{9C5EB911-C454-4C4B-BA71-AE3B2DF7FFCE}" srcOrd="0" destOrd="0" presId="urn:microsoft.com/office/officeart/2005/8/layout/hierarchy1"/>
    <dgm:cxn modelId="{27600E01-2FA5-4141-8E2F-7F198C5396C2}" type="presParOf" srcId="{0948048F-E532-3A47-BF4F-BB964BBE02F2}" destId="{1D795A4A-0259-6C4D-AEF3-8233477576CE}" srcOrd="1" destOrd="0" presId="urn:microsoft.com/office/officeart/2005/8/layout/hierarchy1"/>
    <dgm:cxn modelId="{C0A2D907-6661-F44B-8BE7-3D030069A9E3}" type="presParOf" srcId="{90FD5EAF-7D38-7A4D-A484-F6073503F23B}" destId="{F9908BAC-EF82-B04B-AD93-946846B8379A}" srcOrd="1" destOrd="0" presId="urn:microsoft.com/office/officeart/2005/8/layout/hierarchy1"/>
    <dgm:cxn modelId="{D82D72C4-6B85-C84B-9436-AF46C1E2626A}" type="presParOf" srcId="{F9908BAC-EF82-B04B-AD93-946846B8379A}" destId="{11112087-DDE6-B040-839B-25705DF8BC6A}" srcOrd="0" destOrd="0" presId="urn:microsoft.com/office/officeart/2005/8/layout/hierarchy1"/>
    <dgm:cxn modelId="{9AB1B1FB-D1D4-284E-A5F8-048F648DBCD8}" type="presParOf" srcId="{F9908BAC-EF82-B04B-AD93-946846B8379A}" destId="{865A0519-A093-D640-BB79-12298A3D9C86}" srcOrd="1" destOrd="0" presId="urn:microsoft.com/office/officeart/2005/8/layout/hierarchy1"/>
    <dgm:cxn modelId="{AB5DCAF8-8320-5242-954C-5DEA59D489A4}" type="presParOf" srcId="{865A0519-A093-D640-BB79-12298A3D9C86}" destId="{BE4947EE-357D-0E4B-AC67-0B47F44362D6}" srcOrd="0" destOrd="0" presId="urn:microsoft.com/office/officeart/2005/8/layout/hierarchy1"/>
    <dgm:cxn modelId="{19101748-3934-0440-82F4-23584AF93453}" type="presParOf" srcId="{BE4947EE-357D-0E4B-AC67-0B47F44362D6}" destId="{B3FC2699-D08C-8140-80B3-723732DC6B73}" srcOrd="0" destOrd="0" presId="urn:microsoft.com/office/officeart/2005/8/layout/hierarchy1"/>
    <dgm:cxn modelId="{FDB93286-5B5D-F340-A80C-9919A995E1E6}" type="presParOf" srcId="{BE4947EE-357D-0E4B-AC67-0B47F44362D6}" destId="{C1280613-E2A2-CF47-9BE0-F74C40B0E987}" srcOrd="1" destOrd="0" presId="urn:microsoft.com/office/officeart/2005/8/layout/hierarchy1"/>
    <dgm:cxn modelId="{B91FC23A-BC4A-F649-AF33-97AF56965E58}" type="presParOf" srcId="{865A0519-A093-D640-BB79-12298A3D9C86}" destId="{C463D82F-19B1-4D41-A19E-83B2A5AFAFAC}" srcOrd="1" destOrd="0" presId="urn:microsoft.com/office/officeart/2005/8/layout/hierarchy1"/>
    <dgm:cxn modelId="{11081B80-7017-A342-848D-F0285A7BA7B0}" type="presParOf" srcId="{F9908BAC-EF82-B04B-AD93-946846B8379A}" destId="{41D01198-0532-4547-BF61-28DF60A72740}" srcOrd="2" destOrd="0" presId="urn:microsoft.com/office/officeart/2005/8/layout/hierarchy1"/>
    <dgm:cxn modelId="{C5379111-3677-0A47-B10A-260282B571FA}" type="presParOf" srcId="{F9908BAC-EF82-B04B-AD93-946846B8379A}" destId="{81A2D5A3-2006-6B41-8ABE-F54338D2C6E9}" srcOrd="3" destOrd="0" presId="urn:microsoft.com/office/officeart/2005/8/layout/hierarchy1"/>
    <dgm:cxn modelId="{045A8002-AB2E-2046-811E-6AC28B215326}" type="presParOf" srcId="{81A2D5A3-2006-6B41-8ABE-F54338D2C6E9}" destId="{D7DD9F1D-1836-7147-8B09-A5347F04BCA2}" srcOrd="0" destOrd="0" presId="urn:microsoft.com/office/officeart/2005/8/layout/hierarchy1"/>
    <dgm:cxn modelId="{636D7E8B-7C5D-314A-8249-D0E3975664FD}" type="presParOf" srcId="{D7DD9F1D-1836-7147-8B09-A5347F04BCA2}" destId="{A1118A2D-0DC0-D343-9107-4F332EDFA5E2}" srcOrd="0" destOrd="0" presId="urn:microsoft.com/office/officeart/2005/8/layout/hierarchy1"/>
    <dgm:cxn modelId="{DC00FFD5-98CB-3047-8811-AC08031A415B}" type="presParOf" srcId="{D7DD9F1D-1836-7147-8B09-A5347F04BCA2}" destId="{8BF64CBF-EB22-4740-AC12-49A3439464F4}" srcOrd="1" destOrd="0" presId="urn:microsoft.com/office/officeart/2005/8/layout/hierarchy1"/>
    <dgm:cxn modelId="{8A2B3A9F-139C-2E40-A490-2D24E58EEE11}" type="presParOf" srcId="{81A2D5A3-2006-6B41-8ABE-F54338D2C6E9}" destId="{B000D16D-EDF4-B542-9E52-B812C0237EEC}" srcOrd="1" destOrd="0" presId="urn:microsoft.com/office/officeart/2005/8/layout/hierarchy1"/>
    <dgm:cxn modelId="{1FCA9A7D-5A58-E546-A1C4-7656DE782462}" type="presParOf" srcId="{7099D795-C012-4A49-9F83-D01218D4A1B3}" destId="{90709758-67C6-F741-A244-E4A48F8590FD}" srcOrd="2" destOrd="0" presId="urn:microsoft.com/office/officeart/2005/8/layout/hierarchy1"/>
    <dgm:cxn modelId="{3EC0B28B-BB61-8E4F-A6B4-EA237D067AEA}" type="presParOf" srcId="{7099D795-C012-4A49-9F83-D01218D4A1B3}" destId="{207D04DB-580B-7A4D-9867-9024222360AC}" srcOrd="3" destOrd="0" presId="urn:microsoft.com/office/officeart/2005/8/layout/hierarchy1"/>
    <dgm:cxn modelId="{024A8C8B-A9C3-E440-8AB7-7EA5AFBAC716}" type="presParOf" srcId="{207D04DB-580B-7A4D-9867-9024222360AC}" destId="{24E8B711-CBBC-BF4B-85FF-DE9E92736E4F}" srcOrd="0" destOrd="0" presId="urn:microsoft.com/office/officeart/2005/8/layout/hierarchy1"/>
    <dgm:cxn modelId="{9C8BF9AD-3378-344B-8802-614C086394AD}" type="presParOf" srcId="{24E8B711-CBBC-BF4B-85FF-DE9E92736E4F}" destId="{C61B199C-8762-0A45-85AB-CBCC41EFC600}" srcOrd="0" destOrd="0" presId="urn:microsoft.com/office/officeart/2005/8/layout/hierarchy1"/>
    <dgm:cxn modelId="{D70A9F8F-A05F-0644-829A-6554284FABB4}" type="presParOf" srcId="{24E8B711-CBBC-BF4B-85FF-DE9E92736E4F}" destId="{E1094566-3EAF-EA4C-84AA-5819C9756AC0}" srcOrd="1" destOrd="0" presId="urn:microsoft.com/office/officeart/2005/8/layout/hierarchy1"/>
    <dgm:cxn modelId="{E3DA686F-FF78-2E4C-B034-D384ACC4135D}" type="presParOf" srcId="{207D04DB-580B-7A4D-9867-9024222360AC}" destId="{F2534345-29F2-7443-8D64-A16DEF8A6B2F}" srcOrd="1" destOrd="0" presId="urn:microsoft.com/office/officeart/2005/8/layout/hierarchy1"/>
    <dgm:cxn modelId="{E50984AC-F10F-9440-BBED-37508E475116}" type="presParOf" srcId="{F2534345-29F2-7443-8D64-A16DEF8A6B2F}" destId="{5E689400-6392-C34C-9EE3-2BE7052EE8BD}" srcOrd="0" destOrd="0" presId="urn:microsoft.com/office/officeart/2005/8/layout/hierarchy1"/>
    <dgm:cxn modelId="{26FE2D20-06D2-EE4F-9248-48AEB020B406}" type="presParOf" srcId="{F2534345-29F2-7443-8D64-A16DEF8A6B2F}" destId="{D078E1A1-C7E5-5F42-A7A0-E7398FDF9CDA}" srcOrd="1" destOrd="0" presId="urn:microsoft.com/office/officeart/2005/8/layout/hierarchy1"/>
    <dgm:cxn modelId="{CC4F7B42-2DD0-BE42-9EF8-3C7B28CBA6BE}" type="presParOf" srcId="{D078E1A1-C7E5-5F42-A7A0-E7398FDF9CDA}" destId="{BAB0C95B-164C-F542-B57F-49C225990987}" srcOrd="0" destOrd="0" presId="urn:microsoft.com/office/officeart/2005/8/layout/hierarchy1"/>
    <dgm:cxn modelId="{F39E155E-AB4E-754F-953A-6F7BC0D96079}" type="presParOf" srcId="{BAB0C95B-164C-F542-B57F-49C225990987}" destId="{AAF8CB1B-D133-C144-A9E9-7477B070B38B}" srcOrd="0" destOrd="0" presId="urn:microsoft.com/office/officeart/2005/8/layout/hierarchy1"/>
    <dgm:cxn modelId="{6E7D731E-6D4C-E347-B694-7990C34AFA48}" type="presParOf" srcId="{BAB0C95B-164C-F542-B57F-49C225990987}" destId="{4EBD9872-CBBB-1D4D-818A-2EBC726A5CF3}" srcOrd="1" destOrd="0" presId="urn:microsoft.com/office/officeart/2005/8/layout/hierarchy1"/>
    <dgm:cxn modelId="{F13CCE26-EF3D-3746-9CED-DE8ED50EB096}" type="presParOf" srcId="{D078E1A1-C7E5-5F42-A7A0-E7398FDF9CDA}" destId="{6CEC6BB0-6984-1E43-8CF9-6EE43D073C42}" srcOrd="1" destOrd="0" presId="urn:microsoft.com/office/officeart/2005/8/layout/hierarchy1"/>
    <dgm:cxn modelId="{C5DED45C-EDD3-A447-982B-FE5CB82CFE76}" type="presParOf" srcId="{F2534345-29F2-7443-8D64-A16DEF8A6B2F}" destId="{0C786DCD-5F36-7F46-81F5-557AAE0D4D84}" srcOrd="2" destOrd="0" presId="urn:microsoft.com/office/officeart/2005/8/layout/hierarchy1"/>
    <dgm:cxn modelId="{2463FD35-E888-384E-8468-98B4C65D1726}" type="presParOf" srcId="{F2534345-29F2-7443-8D64-A16DEF8A6B2F}" destId="{104B83A4-55ED-F945-A2E9-382C359A909C}" srcOrd="3" destOrd="0" presId="urn:microsoft.com/office/officeart/2005/8/layout/hierarchy1"/>
    <dgm:cxn modelId="{CD1C9DAF-83D4-9043-944A-A0CF6FFB4278}" type="presParOf" srcId="{104B83A4-55ED-F945-A2E9-382C359A909C}" destId="{EA4E181F-E821-3F4B-8CF0-E4490A82727B}" srcOrd="0" destOrd="0" presId="urn:microsoft.com/office/officeart/2005/8/layout/hierarchy1"/>
    <dgm:cxn modelId="{C0DB10BE-DFF1-3245-87BA-7C85A588D437}" type="presParOf" srcId="{EA4E181F-E821-3F4B-8CF0-E4490A82727B}" destId="{7035B993-B549-5049-B0E8-4AF404A38FCE}" srcOrd="0" destOrd="0" presId="urn:microsoft.com/office/officeart/2005/8/layout/hierarchy1"/>
    <dgm:cxn modelId="{3D0E3D52-9843-0F44-890A-980148A8DFFE}" type="presParOf" srcId="{EA4E181F-E821-3F4B-8CF0-E4490A82727B}" destId="{86CD1AAC-1201-B945-A0F5-9B1D4E17B982}" srcOrd="1" destOrd="0" presId="urn:microsoft.com/office/officeart/2005/8/layout/hierarchy1"/>
    <dgm:cxn modelId="{7F67F90D-343A-2945-AE5E-4FDED7693E09}" type="presParOf" srcId="{104B83A4-55ED-F945-A2E9-382C359A909C}" destId="{8A0A80AF-24CC-4D44-92A5-B250AEB1B0DA}" srcOrd="1" destOrd="0" presId="urn:microsoft.com/office/officeart/2005/8/layout/hierarchy1"/>
    <dgm:cxn modelId="{689163C9-F149-9048-8805-9761EE9593F5}" type="presParOf" srcId="{F2534345-29F2-7443-8D64-A16DEF8A6B2F}" destId="{BEE9136D-50E8-554A-A487-CEA79A0804F8}" srcOrd="4" destOrd="0" presId="urn:microsoft.com/office/officeart/2005/8/layout/hierarchy1"/>
    <dgm:cxn modelId="{FD0A44F3-33D5-314D-8EE1-1A4E7D2C3CF3}" type="presParOf" srcId="{F2534345-29F2-7443-8D64-A16DEF8A6B2F}" destId="{C245F9E9-7740-404B-BCFF-D30FD7D4D846}" srcOrd="5" destOrd="0" presId="urn:microsoft.com/office/officeart/2005/8/layout/hierarchy1"/>
    <dgm:cxn modelId="{0FB848AF-C068-AD46-B6DD-1EEC639C4BA6}" type="presParOf" srcId="{C245F9E9-7740-404B-BCFF-D30FD7D4D846}" destId="{0EBF76E7-E61A-E341-BFED-1C760EE67AD6}" srcOrd="0" destOrd="0" presId="urn:microsoft.com/office/officeart/2005/8/layout/hierarchy1"/>
    <dgm:cxn modelId="{5A1AAF98-3EE7-1144-8C6E-2DA59E762DD6}" type="presParOf" srcId="{0EBF76E7-E61A-E341-BFED-1C760EE67AD6}" destId="{9045D350-AF3E-994E-A093-E8C4EC755E31}" srcOrd="0" destOrd="0" presId="urn:microsoft.com/office/officeart/2005/8/layout/hierarchy1"/>
    <dgm:cxn modelId="{9BE58409-17D5-FE4F-B5F5-C518CACD844C}" type="presParOf" srcId="{0EBF76E7-E61A-E341-BFED-1C760EE67AD6}" destId="{BFA83758-A6E8-4340-8650-85104C27C048}" srcOrd="1" destOrd="0" presId="urn:microsoft.com/office/officeart/2005/8/layout/hierarchy1"/>
    <dgm:cxn modelId="{37BDE782-463D-5449-A124-E5EFCEDB242E}" type="presParOf" srcId="{C245F9E9-7740-404B-BCFF-D30FD7D4D846}" destId="{9AB8B069-098E-0C4A-82F2-5580F226657A}" srcOrd="1" destOrd="0" presId="urn:microsoft.com/office/officeart/2005/8/layout/hierarchy1"/>
    <dgm:cxn modelId="{B604B8E9-55B1-5D44-9ACE-2032E560EF81}" type="presParOf" srcId="{F2534345-29F2-7443-8D64-A16DEF8A6B2F}" destId="{5E6F8342-0C42-CB49-AB86-9C2409CD562A}" srcOrd="6" destOrd="0" presId="urn:microsoft.com/office/officeart/2005/8/layout/hierarchy1"/>
    <dgm:cxn modelId="{C4F1502A-3ADA-6E41-B625-67705B88D658}" type="presParOf" srcId="{F2534345-29F2-7443-8D64-A16DEF8A6B2F}" destId="{905AFEE1-3E92-A54A-9B84-6D898062332D}" srcOrd="7" destOrd="0" presId="urn:microsoft.com/office/officeart/2005/8/layout/hierarchy1"/>
    <dgm:cxn modelId="{0E2A4327-711B-D846-9862-E8E9600CA9C8}" type="presParOf" srcId="{905AFEE1-3E92-A54A-9B84-6D898062332D}" destId="{B2358CFE-9CA4-E54E-A205-97AB00DB7CFC}" srcOrd="0" destOrd="0" presId="urn:microsoft.com/office/officeart/2005/8/layout/hierarchy1"/>
    <dgm:cxn modelId="{898491D2-30ED-C245-8D28-381969E07EF9}" type="presParOf" srcId="{B2358CFE-9CA4-E54E-A205-97AB00DB7CFC}" destId="{AA59C626-0958-8D4C-8CF1-716DC1CCC141}" srcOrd="0" destOrd="0" presId="urn:microsoft.com/office/officeart/2005/8/layout/hierarchy1"/>
    <dgm:cxn modelId="{6C04972A-43E8-D145-B531-6F1480FF9689}" type="presParOf" srcId="{B2358CFE-9CA4-E54E-A205-97AB00DB7CFC}" destId="{6EA24521-7529-2B49-8F59-324D62183B0B}" srcOrd="1" destOrd="0" presId="urn:microsoft.com/office/officeart/2005/8/layout/hierarchy1"/>
    <dgm:cxn modelId="{798B9D56-60D7-4F4F-84C4-ED0A916E0913}" type="presParOf" srcId="{905AFEE1-3E92-A54A-9B84-6D898062332D}" destId="{098E032B-E9C6-F448-805D-8C0BD9D9D7DC}" srcOrd="1" destOrd="0" presId="urn:microsoft.com/office/officeart/2005/8/layout/hierarchy1"/>
    <dgm:cxn modelId="{0457C607-C916-534D-AF55-90AB3E4559C9}" type="presParOf" srcId="{7099D795-C012-4A49-9F83-D01218D4A1B3}" destId="{E7AAC2C1-C051-8746-95D9-DD64A6ADE916}" srcOrd="4" destOrd="0" presId="urn:microsoft.com/office/officeart/2005/8/layout/hierarchy1"/>
    <dgm:cxn modelId="{C40F5430-ED2D-6843-81C6-9F5F410FBCDF}" type="presParOf" srcId="{7099D795-C012-4A49-9F83-D01218D4A1B3}" destId="{94D4F9B8-891B-3B4B-8D57-45D845CE76D0}" srcOrd="5" destOrd="0" presId="urn:microsoft.com/office/officeart/2005/8/layout/hierarchy1"/>
    <dgm:cxn modelId="{A474BE32-7B6D-9841-B1DA-1B4572C434CF}" type="presParOf" srcId="{94D4F9B8-891B-3B4B-8D57-45D845CE76D0}" destId="{CFDB307C-AC23-D447-BF72-93C782E3389D}" srcOrd="0" destOrd="0" presId="urn:microsoft.com/office/officeart/2005/8/layout/hierarchy1"/>
    <dgm:cxn modelId="{1A5748AC-1645-C143-BCD2-DC8EAD14EF54}" type="presParOf" srcId="{CFDB307C-AC23-D447-BF72-93C782E3389D}" destId="{1FBCC944-16AD-C941-A8DE-CDB121664CC2}" srcOrd="0" destOrd="0" presId="urn:microsoft.com/office/officeart/2005/8/layout/hierarchy1"/>
    <dgm:cxn modelId="{E9ED0FFF-0056-F646-BC60-8EABC7A3E494}" type="presParOf" srcId="{CFDB307C-AC23-D447-BF72-93C782E3389D}" destId="{D5313FD4-D7D4-7A45-AADB-665DBE19C843}" srcOrd="1" destOrd="0" presId="urn:microsoft.com/office/officeart/2005/8/layout/hierarchy1"/>
    <dgm:cxn modelId="{9887AE47-C718-7F42-94F1-88B656ADAC23}" type="presParOf" srcId="{94D4F9B8-891B-3B4B-8D57-45D845CE76D0}" destId="{D7AD2919-7979-0E4E-953F-B72003FB4F43}" srcOrd="1" destOrd="0" presId="urn:microsoft.com/office/officeart/2005/8/layout/hierarchy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DDC07A-8850-F846-9858-08CC62A9E024}">
      <dsp:nvSpPr>
        <dsp:cNvPr id="0" name=""/>
        <dsp:cNvSpPr/>
      </dsp:nvSpPr>
      <dsp:spPr>
        <a:xfrm>
          <a:off x="1545623" y="499439"/>
          <a:ext cx="480596" cy="228720"/>
        </a:xfrm>
        <a:custGeom>
          <a:avLst/>
          <a:gdLst/>
          <a:ahLst/>
          <a:cxnLst/>
          <a:rect l="0" t="0" r="0" b="0"/>
          <a:pathLst>
            <a:path>
              <a:moveTo>
                <a:pt x="0" y="0"/>
              </a:moveTo>
              <a:lnTo>
                <a:pt x="0" y="155866"/>
              </a:lnTo>
              <a:lnTo>
                <a:pt x="480596" y="155866"/>
              </a:lnTo>
              <a:lnTo>
                <a:pt x="480596" y="228720"/>
              </a:lnTo>
            </a:path>
          </a:pathLst>
        </a:custGeom>
        <a:noFill/>
        <a:ln w="12700" cap="flat" cmpd="sng" algn="ctr">
          <a:solidFill>
            <a:schemeClr val="accent4">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1065026" y="499439"/>
          <a:ext cx="480596" cy="228720"/>
        </a:xfrm>
        <a:custGeom>
          <a:avLst/>
          <a:gdLst/>
          <a:ahLst/>
          <a:cxnLst/>
          <a:rect l="0" t="0" r="0" b="0"/>
          <a:pathLst>
            <a:path>
              <a:moveTo>
                <a:pt x="480596" y="0"/>
              </a:moveTo>
              <a:lnTo>
                <a:pt x="480596" y="155866"/>
              </a:lnTo>
              <a:lnTo>
                <a:pt x="0" y="155866"/>
              </a:lnTo>
              <a:lnTo>
                <a:pt x="0" y="228720"/>
              </a:lnTo>
            </a:path>
          </a:pathLst>
        </a:custGeom>
        <a:noFill/>
        <a:ln w="12700" cap="flat" cmpd="sng" algn="ctr">
          <a:solidFill>
            <a:schemeClr val="accent4">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152408" y="55"/>
          <a:ext cx="786431" cy="499383"/>
        </a:xfrm>
        <a:prstGeom prst="roundRect">
          <a:avLst>
            <a:gd name="adj" fmla="val 10000"/>
          </a:avLst>
        </a:prstGeom>
        <a:solidFill>
          <a:schemeClr val="accent2">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239789" y="83067"/>
          <a:ext cx="786431" cy="499383"/>
        </a:xfrm>
        <a:prstGeom prst="roundRect">
          <a:avLst>
            <a:gd name="adj" fmla="val 10000"/>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1254415" y="97693"/>
        <a:ext cx="757179" cy="470131"/>
      </dsp:txXfrm>
    </dsp:sp>
    <dsp:sp modelId="{9C5EB911-C454-4C4B-BA71-AE3B2DF7FFCE}">
      <dsp:nvSpPr>
        <dsp:cNvPr id="0" name=""/>
        <dsp:cNvSpPr/>
      </dsp:nvSpPr>
      <dsp:spPr>
        <a:xfrm>
          <a:off x="671811" y="728159"/>
          <a:ext cx="786431" cy="499383"/>
        </a:xfrm>
        <a:prstGeom prst="roundRect">
          <a:avLst>
            <a:gd name="adj" fmla="val 10000"/>
          </a:avLst>
        </a:prstGeom>
        <a:solidFill>
          <a:schemeClr val="accent4">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759192" y="811171"/>
          <a:ext cx="786431" cy="499383"/>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773818" y="825797"/>
        <a:ext cx="757179" cy="470131"/>
      </dsp:txXfrm>
    </dsp:sp>
    <dsp:sp modelId="{E671EA21-1457-0544-A649-566B043295C3}">
      <dsp:nvSpPr>
        <dsp:cNvPr id="0" name=""/>
        <dsp:cNvSpPr/>
      </dsp:nvSpPr>
      <dsp:spPr>
        <a:xfrm>
          <a:off x="1633005" y="728159"/>
          <a:ext cx="786431" cy="499383"/>
        </a:xfrm>
        <a:prstGeom prst="roundRect">
          <a:avLst>
            <a:gd name="adj" fmla="val 10000"/>
          </a:avLst>
        </a:prstGeom>
        <a:solidFill>
          <a:schemeClr val="accent4">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C5A9E2-7B4C-5449-A2D0-A85D60C3628E}">
      <dsp:nvSpPr>
        <dsp:cNvPr id="0" name=""/>
        <dsp:cNvSpPr/>
      </dsp:nvSpPr>
      <dsp:spPr>
        <a:xfrm>
          <a:off x="1720386" y="811171"/>
          <a:ext cx="786431" cy="499383"/>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1735012" y="825797"/>
        <a:ext cx="757179" cy="4701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AAC2C1-C051-8746-95D9-DD64A6ADE916}">
      <dsp:nvSpPr>
        <dsp:cNvPr id="0" name=""/>
        <dsp:cNvSpPr/>
      </dsp:nvSpPr>
      <dsp:spPr>
        <a:xfrm>
          <a:off x="1585234" y="462190"/>
          <a:ext cx="1089578" cy="129635"/>
        </a:xfrm>
        <a:custGeom>
          <a:avLst/>
          <a:gdLst/>
          <a:ahLst/>
          <a:cxnLst/>
          <a:rect l="0" t="0" r="0" b="0"/>
          <a:pathLst>
            <a:path>
              <a:moveTo>
                <a:pt x="0" y="0"/>
              </a:moveTo>
              <a:lnTo>
                <a:pt x="0" y="88342"/>
              </a:lnTo>
              <a:lnTo>
                <a:pt x="1089578" y="88342"/>
              </a:lnTo>
              <a:lnTo>
                <a:pt x="1089578" y="129635"/>
              </a:lnTo>
            </a:path>
          </a:pathLst>
        </a:custGeom>
        <a:noFill/>
        <a:ln w="12700" cap="flat" cmpd="sng" algn="ctr">
          <a:solidFill>
            <a:schemeClr val="accent4">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5E6F8342-0C42-CB49-AB86-9C2409CD562A}">
      <dsp:nvSpPr>
        <dsp:cNvPr id="0" name=""/>
        <dsp:cNvSpPr/>
      </dsp:nvSpPr>
      <dsp:spPr>
        <a:xfrm>
          <a:off x="2130023" y="874867"/>
          <a:ext cx="817183" cy="129635"/>
        </a:xfrm>
        <a:custGeom>
          <a:avLst/>
          <a:gdLst/>
          <a:ahLst/>
          <a:cxnLst/>
          <a:rect l="0" t="0" r="0" b="0"/>
          <a:pathLst>
            <a:path>
              <a:moveTo>
                <a:pt x="0" y="0"/>
              </a:moveTo>
              <a:lnTo>
                <a:pt x="0" y="88342"/>
              </a:lnTo>
              <a:lnTo>
                <a:pt x="817183" y="88342"/>
              </a:lnTo>
              <a:lnTo>
                <a:pt x="817183" y="129635"/>
              </a:lnTo>
            </a:path>
          </a:pathLst>
        </a:custGeom>
        <a:noFill/>
        <a:ln w="12700" cap="flat" cmpd="sng" algn="ctr">
          <a:solidFill>
            <a:schemeClr val="accent5">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BEE9136D-50E8-554A-A487-CEA79A0804F8}">
      <dsp:nvSpPr>
        <dsp:cNvPr id="0" name=""/>
        <dsp:cNvSpPr/>
      </dsp:nvSpPr>
      <dsp:spPr>
        <a:xfrm>
          <a:off x="2130023" y="874867"/>
          <a:ext cx="272394" cy="129635"/>
        </a:xfrm>
        <a:custGeom>
          <a:avLst/>
          <a:gdLst/>
          <a:ahLst/>
          <a:cxnLst/>
          <a:rect l="0" t="0" r="0" b="0"/>
          <a:pathLst>
            <a:path>
              <a:moveTo>
                <a:pt x="0" y="0"/>
              </a:moveTo>
              <a:lnTo>
                <a:pt x="0" y="88342"/>
              </a:lnTo>
              <a:lnTo>
                <a:pt x="272394" y="88342"/>
              </a:lnTo>
              <a:lnTo>
                <a:pt x="272394" y="129635"/>
              </a:lnTo>
            </a:path>
          </a:pathLst>
        </a:custGeom>
        <a:noFill/>
        <a:ln w="12700" cap="flat" cmpd="sng" algn="ctr">
          <a:solidFill>
            <a:schemeClr val="accent5">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0C786DCD-5F36-7F46-81F5-557AAE0D4D84}">
      <dsp:nvSpPr>
        <dsp:cNvPr id="0" name=""/>
        <dsp:cNvSpPr/>
      </dsp:nvSpPr>
      <dsp:spPr>
        <a:xfrm>
          <a:off x="1857628" y="874867"/>
          <a:ext cx="272394" cy="129635"/>
        </a:xfrm>
        <a:custGeom>
          <a:avLst/>
          <a:gdLst/>
          <a:ahLst/>
          <a:cxnLst/>
          <a:rect l="0" t="0" r="0" b="0"/>
          <a:pathLst>
            <a:path>
              <a:moveTo>
                <a:pt x="272394" y="0"/>
              </a:moveTo>
              <a:lnTo>
                <a:pt x="272394" y="88342"/>
              </a:lnTo>
              <a:lnTo>
                <a:pt x="0" y="88342"/>
              </a:lnTo>
              <a:lnTo>
                <a:pt x="0" y="129635"/>
              </a:lnTo>
            </a:path>
          </a:pathLst>
        </a:custGeom>
        <a:noFill/>
        <a:ln w="12700" cap="flat" cmpd="sng" algn="ctr">
          <a:solidFill>
            <a:schemeClr val="accent5">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5E689400-6392-C34C-9EE3-2BE7052EE8BD}">
      <dsp:nvSpPr>
        <dsp:cNvPr id="0" name=""/>
        <dsp:cNvSpPr/>
      </dsp:nvSpPr>
      <dsp:spPr>
        <a:xfrm>
          <a:off x="1312839" y="874867"/>
          <a:ext cx="817183" cy="129635"/>
        </a:xfrm>
        <a:custGeom>
          <a:avLst/>
          <a:gdLst/>
          <a:ahLst/>
          <a:cxnLst/>
          <a:rect l="0" t="0" r="0" b="0"/>
          <a:pathLst>
            <a:path>
              <a:moveTo>
                <a:pt x="817183" y="0"/>
              </a:moveTo>
              <a:lnTo>
                <a:pt x="817183" y="88342"/>
              </a:lnTo>
              <a:lnTo>
                <a:pt x="0" y="88342"/>
              </a:lnTo>
              <a:lnTo>
                <a:pt x="0" y="129635"/>
              </a:lnTo>
            </a:path>
          </a:pathLst>
        </a:custGeom>
        <a:noFill/>
        <a:ln w="12700" cap="flat" cmpd="sng" algn="ctr">
          <a:solidFill>
            <a:schemeClr val="accent5">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90709758-67C6-F741-A244-E4A48F8590FD}">
      <dsp:nvSpPr>
        <dsp:cNvPr id="0" name=""/>
        <dsp:cNvSpPr/>
      </dsp:nvSpPr>
      <dsp:spPr>
        <a:xfrm>
          <a:off x="1585234" y="462190"/>
          <a:ext cx="544789" cy="129635"/>
        </a:xfrm>
        <a:custGeom>
          <a:avLst/>
          <a:gdLst/>
          <a:ahLst/>
          <a:cxnLst/>
          <a:rect l="0" t="0" r="0" b="0"/>
          <a:pathLst>
            <a:path>
              <a:moveTo>
                <a:pt x="0" y="0"/>
              </a:moveTo>
              <a:lnTo>
                <a:pt x="0" y="88342"/>
              </a:lnTo>
              <a:lnTo>
                <a:pt x="544789" y="88342"/>
              </a:lnTo>
              <a:lnTo>
                <a:pt x="544789" y="129635"/>
              </a:lnTo>
            </a:path>
          </a:pathLst>
        </a:custGeom>
        <a:noFill/>
        <a:ln w="12700" cap="flat" cmpd="sng" algn="ctr">
          <a:solidFill>
            <a:schemeClr val="accent4">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41D01198-0532-4547-BF61-28DF60A72740}">
      <dsp:nvSpPr>
        <dsp:cNvPr id="0" name=""/>
        <dsp:cNvSpPr/>
      </dsp:nvSpPr>
      <dsp:spPr>
        <a:xfrm>
          <a:off x="495655" y="874867"/>
          <a:ext cx="272394" cy="129635"/>
        </a:xfrm>
        <a:custGeom>
          <a:avLst/>
          <a:gdLst/>
          <a:ahLst/>
          <a:cxnLst/>
          <a:rect l="0" t="0" r="0" b="0"/>
          <a:pathLst>
            <a:path>
              <a:moveTo>
                <a:pt x="0" y="0"/>
              </a:moveTo>
              <a:lnTo>
                <a:pt x="0" y="88342"/>
              </a:lnTo>
              <a:lnTo>
                <a:pt x="272394" y="88342"/>
              </a:lnTo>
              <a:lnTo>
                <a:pt x="272394" y="129635"/>
              </a:lnTo>
            </a:path>
          </a:pathLst>
        </a:custGeom>
        <a:noFill/>
        <a:ln w="12700" cap="flat" cmpd="sng" algn="ctr">
          <a:solidFill>
            <a:schemeClr val="accent5">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11112087-DDE6-B040-839B-25705DF8BC6A}">
      <dsp:nvSpPr>
        <dsp:cNvPr id="0" name=""/>
        <dsp:cNvSpPr/>
      </dsp:nvSpPr>
      <dsp:spPr>
        <a:xfrm>
          <a:off x="223261" y="874867"/>
          <a:ext cx="272394" cy="129635"/>
        </a:xfrm>
        <a:custGeom>
          <a:avLst/>
          <a:gdLst/>
          <a:ahLst/>
          <a:cxnLst/>
          <a:rect l="0" t="0" r="0" b="0"/>
          <a:pathLst>
            <a:path>
              <a:moveTo>
                <a:pt x="272394" y="0"/>
              </a:moveTo>
              <a:lnTo>
                <a:pt x="272394" y="88342"/>
              </a:lnTo>
              <a:lnTo>
                <a:pt x="0" y="88342"/>
              </a:lnTo>
              <a:lnTo>
                <a:pt x="0" y="129635"/>
              </a:lnTo>
            </a:path>
          </a:pathLst>
        </a:custGeom>
        <a:noFill/>
        <a:ln w="12700" cap="flat" cmpd="sng" algn="ctr">
          <a:solidFill>
            <a:schemeClr val="accent5">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495655" y="462190"/>
          <a:ext cx="1089578" cy="129635"/>
        </a:xfrm>
        <a:custGeom>
          <a:avLst/>
          <a:gdLst/>
          <a:ahLst/>
          <a:cxnLst/>
          <a:rect l="0" t="0" r="0" b="0"/>
          <a:pathLst>
            <a:path>
              <a:moveTo>
                <a:pt x="1089578" y="0"/>
              </a:moveTo>
              <a:lnTo>
                <a:pt x="1089578" y="88342"/>
              </a:lnTo>
              <a:lnTo>
                <a:pt x="0" y="88342"/>
              </a:lnTo>
              <a:lnTo>
                <a:pt x="0" y="129635"/>
              </a:lnTo>
            </a:path>
          </a:pathLst>
        </a:custGeom>
        <a:noFill/>
        <a:ln w="12700" cap="flat" cmpd="sng" algn="ctr">
          <a:solidFill>
            <a:schemeClr val="accent4">
              <a:hueOff val="0"/>
              <a:satOff val="0"/>
              <a:lumOff val="0"/>
              <a:alphaOff val="0"/>
            </a:schemeClr>
          </a:solidFill>
          <a:prstDash val="solid"/>
          <a:miter lim="800000"/>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362366" y="179147"/>
          <a:ext cx="445736" cy="283042"/>
        </a:xfrm>
        <a:prstGeom prst="roundRect">
          <a:avLst>
            <a:gd name="adj" fmla="val 10000"/>
          </a:avLst>
        </a:prstGeom>
        <a:solidFill>
          <a:schemeClr val="accent2">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411892" y="226197"/>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1420182" y="234487"/>
        <a:ext cx="429156" cy="266462"/>
      </dsp:txXfrm>
    </dsp:sp>
    <dsp:sp modelId="{9C5EB911-C454-4C4B-BA71-AE3B2DF7FFCE}">
      <dsp:nvSpPr>
        <dsp:cNvPr id="0" name=""/>
        <dsp:cNvSpPr/>
      </dsp:nvSpPr>
      <dsp:spPr>
        <a:xfrm>
          <a:off x="272787" y="591825"/>
          <a:ext cx="445736" cy="283042"/>
        </a:xfrm>
        <a:prstGeom prst="roundRect">
          <a:avLst>
            <a:gd name="adj" fmla="val 10000"/>
          </a:avLst>
        </a:prstGeom>
        <a:solidFill>
          <a:schemeClr val="accent4">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322313" y="638875"/>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330603" y="647165"/>
        <a:ext cx="429156" cy="266462"/>
      </dsp:txXfrm>
    </dsp:sp>
    <dsp:sp modelId="{B3FC2699-D08C-8140-80B3-723732DC6B73}">
      <dsp:nvSpPr>
        <dsp:cNvPr id="0" name=""/>
        <dsp:cNvSpPr/>
      </dsp:nvSpPr>
      <dsp:spPr>
        <a:xfrm>
          <a:off x="393" y="1004502"/>
          <a:ext cx="445736" cy="283042"/>
        </a:xfrm>
        <a:prstGeom prst="roundRect">
          <a:avLst>
            <a:gd name="adj" fmla="val 10000"/>
          </a:avLst>
        </a:prstGeom>
        <a:solidFill>
          <a:schemeClr val="accent5">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C1280613-E2A2-CF47-9BE0-F74C40B0E987}">
      <dsp:nvSpPr>
        <dsp:cNvPr id="0" name=""/>
        <dsp:cNvSpPr/>
      </dsp:nvSpPr>
      <dsp:spPr>
        <a:xfrm>
          <a:off x="49919" y="1051552"/>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58209" y="1059842"/>
        <a:ext cx="429156" cy="266462"/>
      </dsp:txXfrm>
    </dsp:sp>
    <dsp:sp modelId="{A1118A2D-0DC0-D343-9107-4F332EDFA5E2}">
      <dsp:nvSpPr>
        <dsp:cNvPr id="0" name=""/>
        <dsp:cNvSpPr/>
      </dsp:nvSpPr>
      <dsp:spPr>
        <a:xfrm>
          <a:off x="545182" y="1004502"/>
          <a:ext cx="445736" cy="283042"/>
        </a:xfrm>
        <a:prstGeom prst="roundRect">
          <a:avLst>
            <a:gd name="adj" fmla="val 10000"/>
          </a:avLst>
        </a:prstGeom>
        <a:solidFill>
          <a:schemeClr val="accent5">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BF64CBF-EB22-4740-AC12-49A3439464F4}">
      <dsp:nvSpPr>
        <dsp:cNvPr id="0" name=""/>
        <dsp:cNvSpPr/>
      </dsp:nvSpPr>
      <dsp:spPr>
        <a:xfrm>
          <a:off x="594708" y="1051552"/>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602998" y="1059842"/>
        <a:ext cx="429156" cy="266462"/>
      </dsp:txXfrm>
    </dsp:sp>
    <dsp:sp modelId="{C61B199C-8762-0A45-85AB-CBCC41EFC600}">
      <dsp:nvSpPr>
        <dsp:cNvPr id="0" name=""/>
        <dsp:cNvSpPr/>
      </dsp:nvSpPr>
      <dsp:spPr>
        <a:xfrm>
          <a:off x="1907155" y="591825"/>
          <a:ext cx="445736" cy="283042"/>
        </a:xfrm>
        <a:prstGeom prst="roundRect">
          <a:avLst>
            <a:gd name="adj" fmla="val 10000"/>
          </a:avLst>
        </a:prstGeom>
        <a:solidFill>
          <a:schemeClr val="accent4">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1094566-3EAF-EA4C-84AA-5819C9756AC0}">
      <dsp:nvSpPr>
        <dsp:cNvPr id="0" name=""/>
        <dsp:cNvSpPr/>
      </dsp:nvSpPr>
      <dsp:spPr>
        <a:xfrm>
          <a:off x="1956681" y="638875"/>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964971" y="647165"/>
        <a:ext cx="429156" cy="266462"/>
      </dsp:txXfrm>
    </dsp:sp>
    <dsp:sp modelId="{AAF8CB1B-D133-C144-A9E9-7477B070B38B}">
      <dsp:nvSpPr>
        <dsp:cNvPr id="0" name=""/>
        <dsp:cNvSpPr/>
      </dsp:nvSpPr>
      <dsp:spPr>
        <a:xfrm>
          <a:off x="1089971" y="1004502"/>
          <a:ext cx="445736" cy="283042"/>
        </a:xfrm>
        <a:prstGeom prst="roundRect">
          <a:avLst>
            <a:gd name="adj" fmla="val 10000"/>
          </a:avLst>
        </a:prstGeom>
        <a:solidFill>
          <a:schemeClr val="accent5">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EBD9872-CBBB-1D4D-818A-2EBC726A5CF3}">
      <dsp:nvSpPr>
        <dsp:cNvPr id="0" name=""/>
        <dsp:cNvSpPr/>
      </dsp:nvSpPr>
      <dsp:spPr>
        <a:xfrm>
          <a:off x="1139497" y="1051552"/>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147787" y="1059842"/>
        <a:ext cx="429156" cy="266462"/>
      </dsp:txXfrm>
    </dsp:sp>
    <dsp:sp modelId="{7035B993-B549-5049-B0E8-4AF404A38FCE}">
      <dsp:nvSpPr>
        <dsp:cNvPr id="0" name=""/>
        <dsp:cNvSpPr/>
      </dsp:nvSpPr>
      <dsp:spPr>
        <a:xfrm>
          <a:off x="1634760" y="1004502"/>
          <a:ext cx="445736" cy="283042"/>
        </a:xfrm>
        <a:prstGeom prst="roundRect">
          <a:avLst>
            <a:gd name="adj" fmla="val 10000"/>
          </a:avLst>
        </a:prstGeom>
        <a:solidFill>
          <a:schemeClr val="accent5">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6CD1AAC-1201-B945-A0F5-9B1D4E17B982}">
      <dsp:nvSpPr>
        <dsp:cNvPr id="0" name=""/>
        <dsp:cNvSpPr/>
      </dsp:nvSpPr>
      <dsp:spPr>
        <a:xfrm>
          <a:off x="1684286" y="1051552"/>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692576" y="1059842"/>
        <a:ext cx="429156" cy="266462"/>
      </dsp:txXfrm>
    </dsp:sp>
    <dsp:sp modelId="{9045D350-AF3E-994E-A093-E8C4EC755E31}">
      <dsp:nvSpPr>
        <dsp:cNvPr id="0" name=""/>
        <dsp:cNvSpPr/>
      </dsp:nvSpPr>
      <dsp:spPr>
        <a:xfrm>
          <a:off x="2179549" y="1004502"/>
          <a:ext cx="445736" cy="283042"/>
        </a:xfrm>
        <a:prstGeom prst="roundRect">
          <a:avLst>
            <a:gd name="adj" fmla="val 10000"/>
          </a:avLst>
        </a:prstGeom>
        <a:solidFill>
          <a:schemeClr val="accent5">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A83758-A6E8-4340-8650-85104C27C048}">
      <dsp:nvSpPr>
        <dsp:cNvPr id="0" name=""/>
        <dsp:cNvSpPr/>
      </dsp:nvSpPr>
      <dsp:spPr>
        <a:xfrm>
          <a:off x="2229076" y="1051552"/>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237366" y="1059842"/>
        <a:ext cx="429156" cy="266462"/>
      </dsp:txXfrm>
    </dsp:sp>
    <dsp:sp modelId="{AA59C626-0958-8D4C-8CF1-716DC1CCC141}">
      <dsp:nvSpPr>
        <dsp:cNvPr id="0" name=""/>
        <dsp:cNvSpPr/>
      </dsp:nvSpPr>
      <dsp:spPr>
        <a:xfrm>
          <a:off x="2724339" y="1004502"/>
          <a:ext cx="445736" cy="283042"/>
        </a:xfrm>
        <a:prstGeom prst="roundRect">
          <a:avLst>
            <a:gd name="adj" fmla="val 10000"/>
          </a:avLst>
        </a:prstGeom>
        <a:solidFill>
          <a:schemeClr val="accent5">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6EA24521-7529-2B49-8F59-324D62183B0B}">
      <dsp:nvSpPr>
        <dsp:cNvPr id="0" name=""/>
        <dsp:cNvSpPr/>
      </dsp:nvSpPr>
      <dsp:spPr>
        <a:xfrm>
          <a:off x="2773865" y="1051552"/>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782155" y="1059842"/>
        <a:ext cx="429156" cy="266462"/>
      </dsp:txXfrm>
    </dsp:sp>
    <dsp:sp modelId="{1FBCC944-16AD-C941-A8DE-CDB121664CC2}">
      <dsp:nvSpPr>
        <dsp:cNvPr id="0" name=""/>
        <dsp:cNvSpPr/>
      </dsp:nvSpPr>
      <dsp:spPr>
        <a:xfrm>
          <a:off x="2451944" y="591825"/>
          <a:ext cx="445736" cy="283042"/>
        </a:xfrm>
        <a:prstGeom prst="roundRect">
          <a:avLst>
            <a:gd name="adj" fmla="val 10000"/>
          </a:avLst>
        </a:prstGeom>
        <a:solidFill>
          <a:schemeClr val="accent4">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D5313FD4-D7D4-7A45-AADB-665DBE19C843}">
      <dsp:nvSpPr>
        <dsp:cNvPr id="0" name=""/>
        <dsp:cNvSpPr/>
      </dsp:nvSpPr>
      <dsp:spPr>
        <a:xfrm>
          <a:off x="2501470" y="638875"/>
          <a:ext cx="445736" cy="283042"/>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509760" y="647165"/>
        <a:ext cx="429156" cy="26646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media/image1.tiff>
</file>

<file path=ppt/media/image2.tiff>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1990799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913916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1399034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1576413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1272378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221225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841323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108894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1004151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1840972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プレースホルダーまでドラッグするかアイコンをクリックして図を追加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2C0D91B4-4D48-444E-84CB-4261DC36528A}" type="datetimeFigureOut">
              <a:rPr kumimoji="1" lang="ja-JP" altLang="en-US" smtClean="0"/>
              <a:t>2015/12/31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27783324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0D91B4-4D48-444E-84CB-4261DC36528A}" type="datetimeFigureOut">
              <a:rPr kumimoji="1" lang="ja-JP" altLang="en-US" smtClean="0"/>
              <a:t>2015/12/31</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45BBA8-9577-AB46-A802-91625C02DB2D}" type="slidenum">
              <a:rPr kumimoji="1" lang="ja-JP" altLang="en-US" smtClean="0"/>
              <a:t>‹#›</a:t>
            </a:fld>
            <a:endParaRPr kumimoji="1" lang="ja-JP" altLang="en-US"/>
          </a:p>
        </p:txBody>
      </p:sp>
    </p:spTree>
    <p:extLst>
      <p:ext uri="{BB962C8B-B14F-4D97-AF65-F5344CB8AC3E}">
        <p14:creationId xmlns:p14="http://schemas.microsoft.com/office/powerpoint/2010/main" val="1040064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diagramData" Target="../diagrams/data2.xml"/><Relationship Id="rId8" Type="http://schemas.openxmlformats.org/officeDocument/2006/relationships/diagramLayout" Target="../diagrams/layout2.xml"/><Relationship Id="rId9" Type="http://schemas.openxmlformats.org/officeDocument/2006/relationships/diagramQuickStyle" Target="../diagrams/quickStyle2.xml"/><Relationship Id="rId10" Type="http://schemas.openxmlformats.org/officeDocument/2006/relationships/diagramColors" Target="../diagrams/colors2.xml"/><Relationship Id="rId11"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dirty="0" smtClean="0"/>
              <a:t>Nexus</a:t>
            </a:r>
            <a:r>
              <a:rPr lang="en-US" altLang="ja-JP" dirty="0"/>
              <a:t> </a:t>
            </a:r>
            <a:r>
              <a:rPr kumimoji="1" lang="ja-JP" altLang="en-US" dirty="0" smtClean="0"/>
              <a:t>と</a:t>
            </a:r>
            <a:r>
              <a:rPr kumimoji="1" lang="en-US" altLang="ja-JP" dirty="0" smtClean="0"/>
              <a:t> </a:t>
            </a:r>
            <a:r>
              <a:rPr kumimoji="1" lang="en-US" altLang="ja-JP" dirty="0" err="1" smtClean="0"/>
              <a:t>LeSS</a:t>
            </a:r>
            <a:r>
              <a:rPr kumimoji="1" lang="en-US" altLang="ja-JP" dirty="0" smtClean="0"/>
              <a:t> </a:t>
            </a:r>
            <a:r>
              <a:rPr lang="ja-JP" altLang="en-US" dirty="0" smtClean="0"/>
              <a:t>の</a:t>
            </a:r>
            <a:r>
              <a:rPr lang="en-US" altLang="ja-JP" dirty="0" smtClean="0"/>
              <a:t/>
            </a:r>
            <a:br>
              <a:rPr lang="en-US" altLang="ja-JP" dirty="0" smtClean="0"/>
            </a:br>
            <a:r>
              <a:rPr kumimoji="1" lang="ja-JP" altLang="en-US" dirty="0" smtClean="0"/>
              <a:t>概要説明、比較</a:t>
            </a:r>
            <a:endParaRPr kumimoji="1" lang="ja-JP" altLang="en-US" dirty="0"/>
          </a:p>
        </p:txBody>
      </p:sp>
      <p:sp>
        <p:nvSpPr>
          <p:cNvPr id="3" name="サブタイトル 2"/>
          <p:cNvSpPr>
            <a:spLocks noGrp="1"/>
          </p:cNvSpPr>
          <p:nvPr>
            <p:ph type="subTitle" idx="1"/>
          </p:nvPr>
        </p:nvSpPr>
        <p:spPr>
          <a:xfrm>
            <a:off x="1143000" y="4153988"/>
            <a:ext cx="6858000" cy="1103811"/>
          </a:xfrm>
        </p:spPr>
        <p:txBody>
          <a:bodyPr/>
          <a:lstStyle/>
          <a:p>
            <a:r>
              <a:rPr kumimoji="1" lang="ja-JP" altLang="en-US" dirty="0" smtClean="0"/>
              <a:t>キヤノン株式会社　守田</a:t>
            </a:r>
            <a:r>
              <a:rPr kumimoji="1" lang="ja-JP" altLang="en-US" dirty="0" smtClean="0"/>
              <a:t>　</a:t>
            </a:r>
            <a:r>
              <a:rPr kumimoji="1" lang="ja-JP" altLang="en-US" dirty="0" smtClean="0"/>
              <a:t>憲司</a:t>
            </a:r>
            <a:endParaRPr kumimoji="1" lang="en-US" altLang="ja-JP" dirty="0" smtClean="0"/>
          </a:p>
          <a:p>
            <a:r>
              <a:rPr lang="ja-JP" altLang="en-US" dirty="0"/>
              <a:t>株式会社</a:t>
            </a:r>
            <a:r>
              <a:rPr lang="ja-JP" altLang="en-US" dirty="0" smtClean="0"/>
              <a:t>ガイアックス　木村　卓夫</a:t>
            </a:r>
            <a:endParaRPr kumimoji="1" lang="ja-JP" altLang="en-US" dirty="0"/>
          </a:p>
        </p:txBody>
      </p:sp>
    </p:spTree>
    <p:extLst>
      <p:ext uri="{BB962C8B-B14F-4D97-AF65-F5344CB8AC3E}">
        <p14:creationId xmlns:p14="http://schemas.microsoft.com/office/powerpoint/2010/main" val="3139448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スコープ</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約３</a:t>
            </a:r>
            <a:r>
              <a:rPr kumimoji="1" lang="en-US" altLang="ja-JP" dirty="0" smtClean="0"/>
              <a:t>〜</a:t>
            </a:r>
            <a:r>
              <a:rPr kumimoji="1" lang="ja-JP" altLang="en-US" dirty="0" smtClean="0"/>
              <a:t>９スクラムチーム</a:t>
            </a:r>
            <a:endParaRPr kumimoji="1" lang="en-US" altLang="ja-JP" dirty="0" smtClean="0"/>
          </a:p>
          <a:p>
            <a:r>
              <a:rPr kumimoji="1" lang="ja-JP" altLang="en-US" dirty="0" smtClean="0"/>
              <a:t>１つのプロダクトバックログ</a:t>
            </a:r>
            <a:endParaRPr lang="en-US" altLang="ja-JP" dirty="0" smtClean="0"/>
          </a:p>
          <a:p>
            <a:endParaRPr lang="en-US" altLang="ja-JP" dirty="0"/>
          </a:p>
          <a:p>
            <a:r>
              <a:rPr lang="ja-JP" altLang="en-US" dirty="0" smtClean="0"/>
              <a:t>「チームが３つ以上になると、さらに事態は複雑になる」</a:t>
            </a:r>
            <a:endParaRPr lang="en-US" altLang="ja-JP" dirty="0" smtClean="0"/>
          </a:p>
        </p:txBody>
      </p:sp>
    </p:spTree>
    <p:extLst>
      <p:ext uri="{BB962C8B-B14F-4D97-AF65-F5344CB8AC3E}">
        <p14:creationId xmlns:p14="http://schemas.microsoft.com/office/powerpoint/2010/main" val="2245741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スクラムチーム</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チーム間の依存関係が少なくなるように分割する</a:t>
            </a:r>
            <a:endParaRPr lang="en-US" altLang="ja-JP" dirty="0" smtClean="0"/>
          </a:p>
          <a:p>
            <a:r>
              <a:rPr kumimoji="1" lang="ja-JP" altLang="en-US" dirty="0" smtClean="0"/>
              <a:t>関連する以下の要素をチーム内にそろえる</a:t>
            </a:r>
            <a:endParaRPr kumimoji="1" lang="en-US" altLang="ja-JP" dirty="0" smtClean="0"/>
          </a:p>
          <a:p>
            <a:pPr lvl="1"/>
            <a:r>
              <a:rPr lang="ja-JP" altLang="en-US" dirty="0" smtClean="0"/>
              <a:t>要求</a:t>
            </a:r>
            <a:endParaRPr lang="en-US" altLang="ja-JP" dirty="0" smtClean="0"/>
          </a:p>
          <a:p>
            <a:pPr lvl="1"/>
            <a:r>
              <a:rPr kumimoji="1" lang="ja-JP" altLang="en-US" dirty="0" smtClean="0"/>
              <a:t>ドメイン知識</a:t>
            </a:r>
            <a:endParaRPr kumimoji="1" lang="en-US" altLang="ja-JP" dirty="0" smtClean="0"/>
          </a:p>
          <a:p>
            <a:pPr lvl="1"/>
            <a:r>
              <a:rPr lang="ja-JP" altLang="en-US" dirty="0" smtClean="0"/>
              <a:t>ソフトウェアやテストの作成物</a:t>
            </a:r>
            <a:endParaRPr kumimoji="1" lang="ja-JP" altLang="en-US" dirty="0"/>
          </a:p>
        </p:txBody>
      </p:sp>
    </p:spTree>
    <p:extLst>
      <p:ext uri="{BB962C8B-B14F-4D97-AF65-F5344CB8AC3E}">
        <p14:creationId xmlns:p14="http://schemas.microsoft.com/office/powerpoint/2010/main" val="14180859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フレームワーク</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658423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役割</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r>
              <a:rPr lang="ja-JP" altLang="en-US" dirty="0" smtClean="0"/>
              <a:t>新しい役割</a:t>
            </a:r>
            <a:endParaRPr lang="en-US" altLang="ja-JP" dirty="0" smtClean="0"/>
          </a:p>
          <a:p>
            <a:pPr lvl="1"/>
            <a:r>
              <a:rPr lang="ja-JP" altLang="en-US" dirty="0" smtClean="0"/>
              <a:t>それぞれのスクラムチームの適切な代表者</a:t>
            </a:r>
            <a:endParaRPr lang="en-US" altLang="ja-JP" dirty="0" smtClean="0"/>
          </a:p>
          <a:p>
            <a:pPr lvl="1"/>
            <a:r>
              <a:rPr lang="en-US" altLang="ja-JP" dirty="0" smtClean="0"/>
              <a:t>Nexus</a:t>
            </a:r>
            <a:r>
              <a:rPr lang="ja-JP" altLang="en-US" dirty="0" smtClean="0"/>
              <a:t>統合チーム</a:t>
            </a:r>
            <a:endParaRPr lang="en-US" altLang="ja-JP" dirty="0" smtClean="0"/>
          </a:p>
          <a:p>
            <a:pPr lvl="1"/>
            <a:r>
              <a:rPr lang="ja-JP" altLang="en-US" dirty="0" smtClean="0"/>
              <a:t>プロダクトオーナーは１人</a:t>
            </a:r>
            <a:endParaRPr lang="en-US" altLang="ja-JP" dirty="0"/>
          </a:p>
          <a:p>
            <a:r>
              <a:rPr lang="en-US" altLang="ja-JP" dirty="0" smtClean="0"/>
              <a:t>Nexus</a:t>
            </a:r>
            <a:r>
              <a:rPr lang="ja-JP" altLang="en-US" dirty="0"/>
              <a:t>統合チームの</a:t>
            </a:r>
            <a:r>
              <a:rPr kumimoji="1" lang="ja-JP" altLang="en-US" dirty="0" smtClean="0"/>
              <a:t>役割</a:t>
            </a:r>
            <a:endParaRPr kumimoji="1" lang="en-US" altLang="ja-JP" dirty="0" smtClean="0"/>
          </a:p>
          <a:p>
            <a:pPr lvl="1"/>
            <a:r>
              <a:rPr kumimoji="1" lang="en-US" altLang="ja-JP" dirty="0" smtClean="0"/>
              <a:t>Nexus</a:t>
            </a:r>
            <a:r>
              <a:rPr kumimoji="1" lang="ja-JP" altLang="en-US" dirty="0" smtClean="0"/>
              <a:t>の適用</a:t>
            </a:r>
            <a:endParaRPr kumimoji="1" lang="en-US" altLang="ja-JP" dirty="0" smtClean="0"/>
          </a:p>
          <a:p>
            <a:pPr lvl="1"/>
            <a:r>
              <a:rPr lang="ja-JP" altLang="en-US" dirty="0" smtClean="0"/>
              <a:t>スクラムの運用の調整・コーチ・監督</a:t>
            </a:r>
            <a:endParaRPr lang="en-US" altLang="ja-JP" dirty="0" smtClean="0"/>
          </a:p>
          <a:p>
            <a:r>
              <a:rPr kumimoji="1" lang="en-US" altLang="ja-JP" dirty="0" smtClean="0"/>
              <a:t>Nexus</a:t>
            </a:r>
            <a:r>
              <a:rPr kumimoji="1" lang="ja-JP" altLang="en-US" dirty="0" smtClean="0"/>
              <a:t>統合チームの構成</a:t>
            </a:r>
            <a:endParaRPr kumimoji="1" lang="en-US" altLang="ja-JP" dirty="0" smtClean="0"/>
          </a:p>
          <a:p>
            <a:pPr lvl="1"/>
            <a:r>
              <a:rPr lang="ja-JP" altLang="en-US" dirty="0" smtClean="0"/>
              <a:t>プロダクトオーナー</a:t>
            </a:r>
            <a:endParaRPr lang="en-US" altLang="ja-JP" dirty="0" smtClean="0"/>
          </a:p>
          <a:p>
            <a:pPr lvl="1"/>
            <a:r>
              <a:rPr kumimoji="1" lang="ja-JP" altLang="en-US" dirty="0" smtClean="0"/>
              <a:t>スクラムマスター</a:t>
            </a:r>
            <a:endParaRPr kumimoji="1" lang="en-US" altLang="ja-JP" dirty="0" smtClean="0"/>
          </a:p>
          <a:p>
            <a:pPr lvl="1"/>
            <a:r>
              <a:rPr lang="en-US" altLang="ja-JP" dirty="0" smtClean="0"/>
              <a:t>Nexus</a:t>
            </a:r>
            <a:r>
              <a:rPr lang="ja-JP" altLang="en-US" dirty="0" smtClean="0"/>
              <a:t>統合チームメンバー</a:t>
            </a:r>
            <a:endParaRPr lang="en-US" altLang="ja-JP" dirty="0" smtClean="0"/>
          </a:p>
          <a:p>
            <a:endParaRPr kumimoji="1" lang="ja-JP" altLang="en-US" dirty="0"/>
          </a:p>
        </p:txBody>
      </p:sp>
    </p:spTree>
    <p:extLst>
      <p:ext uri="{BB962C8B-B14F-4D97-AF65-F5344CB8AC3E}">
        <p14:creationId xmlns:p14="http://schemas.microsoft.com/office/powerpoint/2010/main" val="1400812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作成物</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１つのプロダクトバック</a:t>
            </a:r>
            <a:endParaRPr kumimoji="1" lang="en-US" altLang="ja-JP" dirty="0" smtClean="0"/>
          </a:p>
          <a:p>
            <a:r>
              <a:rPr lang="ja-JP" altLang="en-US" dirty="0" smtClean="0"/>
              <a:t>新しい作成物</a:t>
            </a:r>
            <a:endParaRPr kumimoji="1" lang="en-US" altLang="ja-JP" dirty="0" smtClean="0"/>
          </a:p>
          <a:p>
            <a:pPr lvl="1"/>
            <a:r>
              <a:rPr kumimoji="1" lang="en-US" altLang="ja-JP" dirty="0" smtClean="0"/>
              <a:t>Nexus</a:t>
            </a:r>
            <a:r>
              <a:rPr kumimoji="1" lang="ja-JP" altLang="en-US" dirty="0" smtClean="0"/>
              <a:t>スプリントバックログ</a:t>
            </a:r>
            <a:endParaRPr kumimoji="1" lang="ja-JP" altLang="en-US" dirty="0"/>
          </a:p>
        </p:txBody>
      </p:sp>
    </p:spTree>
    <p:extLst>
      <p:ext uri="{BB962C8B-B14F-4D97-AF65-F5344CB8AC3E}">
        <p14:creationId xmlns:p14="http://schemas.microsoft.com/office/powerpoint/2010/main" val="2702097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イベント</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スプリントプランニング</a:t>
            </a:r>
            <a:endParaRPr kumimoji="1" lang="en-US" altLang="ja-JP" dirty="0" smtClean="0"/>
          </a:p>
          <a:p>
            <a:pPr lvl="1"/>
            <a:r>
              <a:rPr lang="ja-JP" altLang="en-US" dirty="0" smtClean="0"/>
              <a:t>プロダクトバックログの調整</a:t>
            </a:r>
            <a:endParaRPr lang="en-US" altLang="ja-JP" dirty="0" smtClean="0"/>
          </a:p>
          <a:p>
            <a:pPr lvl="1"/>
            <a:r>
              <a:rPr lang="ja-JP" altLang="en-US" dirty="0" smtClean="0"/>
              <a:t>各スクラムチームでスプリントプランニング</a:t>
            </a:r>
            <a:endParaRPr lang="en-US" altLang="ja-JP" dirty="0" smtClean="0"/>
          </a:p>
          <a:p>
            <a:r>
              <a:rPr kumimoji="1" lang="ja-JP" altLang="en-US" dirty="0" smtClean="0"/>
              <a:t>スプリントレビュー</a:t>
            </a:r>
            <a:endParaRPr kumimoji="1" lang="en-US" altLang="ja-JP" dirty="0" smtClean="0"/>
          </a:p>
          <a:p>
            <a:pPr lvl="1"/>
            <a:r>
              <a:rPr lang="ja-JP" altLang="en-US" dirty="0" smtClean="0"/>
              <a:t>全体で１回</a:t>
            </a:r>
            <a:endParaRPr lang="en-US" altLang="ja-JP" dirty="0" smtClean="0"/>
          </a:p>
          <a:p>
            <a:r>
              <a:rPr kumimoji="1" lang="ja-JP" altLang="en-US" dirty="0" smtClean="0"/>
              <a:t>スプリントレトロスペクティブ</a:t>
            </a:r>
            <a:endParaRPr kumimoji="1" lang="en-US" altLang="ja-JP" dirty="0" smtClean="0"/>
          </a:p>
          <a:p>
            <a:pPr lvl="1"/>
            <a:r>
              <a:rPr lang="ja-JP" altLang="en-US" dirty="0" smtClean="0"/>
              <a:t>代表者で実施</a:t>
            </a:r>
            <a:endParaRPr lang="en-US" altLang="ja-JP" dirty="0" smtClean="0"/>
          </a:p>
          <a:p>
            <a:pPr lvl="1"/>
            <a:r>
              <a:rPr kumimoji="1" lang="ja-JP" altLang="en-US" dirty="0" smtClean="0"/>
              <a:t>各チームで実施</a:t>
            </a:r>
            <a:endParaRPr kumimoji="1" lang="en-US" altLang="ja-JP" dirty="0" smtClean="0"/>
          </a:p>
          <a:p>
            <a:pPr lvl="1"/>
            <a:r>
              <a:rPr kumimoji="1" lang="ja-JP" altLang="en-US" dirty="0" smtClean="0"/>
              <a:t>また代表者で実施</a:t>
            </a:r>
            <a:endParaRPr kumimoji="1" lang="ja-JP" altLang="en-US" dirty="0"/>
          </a:p>
        </p:txBody>
      </p:sp>
    </p:spTree>
    <p:extLst>
      <p:ext uri="{BB962C8B-B14F-4D97-AF65-F5344CB8AC3E}">
        <p14:creationId xmlns:p14="http://schemas.microsoft.com/office/powerpoint/2010/main" val="315098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プロセスの流れ</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3877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プロダクトバックログのリファインメント</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依存関係を最小化するようにプロダクトバックログをリファインメント</a:t>
            </a:r>
            <a:endParaRPr kumimoji="1" lang="en-US" altLang="ja-JP" dirty="0" smtClean="0"/>
          </a:p>
          <a:p>
            <a:r>
              <a:rPr lang="ja-JP" altLang="en-US" dirty="0" smtClean="0"/>
              <a:t>担当チームはできるだけ早く決定する</a:t>
            </a:r>
            <a:endParaRPr kumimoji="1" lang="ja-JP" altLang="en-US" dirty="0"/>
          </a:p>
        </p:txBody>
      </p:sp>
    </p:spTree>
    <p:extLst>
      <p:ext uri="{BB962C8B-B14F-4D97-AF65-F5344CB8AC3E}">
        <p14:creationId xmlns:p14="http://schemas.microsoft.com/office/powerpoint/2010/main" val="16781615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スプリントプランニング</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各チームの適切な代表者が集まる</a:t>
            </a:r>
            <a:r>
              <a:rPr lang="ja-JP" altLang="en-US" dirty="0" smtClean="0"/>
              <a:t>。</a:t>
            </a:r>
            <a:endParaRPr lang="en-US" altLang="ja-JP" dirty="0" smtClean="0"/>
          </a:p>
          <a:p>
            <a:r>
              <a:rPr kumimoji="1" lang="ja-JP" altLang="en-US" dirty="0" smtClean="0"/>
              <a:t>プロダクトバックログの議論やレビューをする。</a:t>
            </a:r>
            <a:endParaRPr kumimoji="1" lang="en-US" altLang="ja-JP" dirty="0" smtClean="0"/>
          </a:p>
          <a:p>
            <a:r>
              <a:rPr lang="ja-JP" altLang="en-US" dirty="0" smtClean="0"/>
              <a:t>プロダクトバックログアイテムを選択する。</a:t>
            </a:r>
            <a:endParaRPr lang="en-US" altLang="ja-JP" dirty="0" smtClean="0"/>
          </a:p>
          <a:p>
            <a:endParaRPr kumimoji="1" lang="en-US" altLang="ja-JP" dirty="0"/>
          </a:p>
          <a:p>
            <a:r>
              <a:rPr lang="ja-JP" altLang="en-US" dirty="0" smtClean="0"/>
              <a:t>各スクラムチームで計画を立てる。</a:t>
            </a:r>
            <a:endParaRPr lang="en-US" altLang="ja-JP" dirty="0" smtClean="0"/>
          </a:p>
          <a:p>
            <a:r>
              <a:rPr kumimoji="1" lang="ja-JP" altLang="en-US" dirty="0" smtClean="0"/>
              <a:t>他のチームと情報交換する。</a:t>
            </a:r>
            <a:endParaRPr kumimoji="1" lang="en-US" altLang="ja-JP" dirty="0" smtClean="0"/>
          </a:p>
          <a:p>
            <a:r>
              <a:rPr lang="ja-JP" altLang="en-US" dirty="0" smtClean="0"/>
              <a:t>成果物</a:t>
            </a:r>
            <a:endParaRPr lang="en-US" altLang="ja-JP" dirty="0" smtClean="0"/>
          </a:p>
          <a:p>
            <a:pPr lvl="1"/>
            <a:r>
              <a:rPr kumimoji="1" lang="en-US" altLang="ja-JP" dirty="0" smtClean="0"/>
              <a:t>Nexus</a:t>
            </a:r>
            <a:r>
              <a:rPr kumimoji="1" lang="ja-JP" altLang="en-US" dirty="0" smtClean="0"/>
              <a:t>ゴール、</a:t>
            </a:r>
            <a:r>
              <a:rPr lang="en-US" altLang="ja-JP" dirty="0"/>
              <a:t>Nexus</a:t>
            </a:r>
            <a:r>
              <a:rPr lang="ja-JP" altLang="en-US" dirty="0" smtClean="0"/>
              <a:t>スプリントバックログ</a:t>
            </a:r>
            <a:endParaRPr kumimoji="1" lang="en-US" altLang="ja-JP" dirty="0" smtClean="0"/>
          </a:p>
          <a:p>
            <a:pPr lvl="1"/>
            <a:r>
              <a:rPr kumimoji="1" lang="ja-JP" altLang="en-US" dirty="0" smtClean="0"/>
              <a:t>各チームのスプリントゴール、スプリントバックログ</a:t>
            </a:r>
            <a:endParaRPr kumimoji="1" lang="en-US" altLang="ja-JP" dirty="0" smtClean="0"/>
          </a:p>
        </p:txBody>
      </p:sp>
    </p:spTree>
    <p:extLst>
      <p:ext uri="{BB962C8B-B14F-4D97-AF65-F5344CB8AC3E}">
        <p14:creationId xmlns:p14="http://schemas.microsoft.com/office/powerpoint/2010/main" val="10665837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開発作業</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統合の完了をテストできるように、共通の環境に頻繁に統合する</a:t>
            </a:r>
            <a:endParaRPr kumimoji="1" lang="ja-JP" altLang="en-US" dirty="0"/>
          </a:p>
        </p:txBody>
      </p:sp>
    </p:spTree>
    <p:extLst>
      <p:ext uri="{BB962C8B-B14F-4D97-AF65-F5344CB8AC3E}">
        <p14:creationId xmlns:p14="http://schemas.microsoft.com/office/powerpoint/2010/main" val="1220417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385705" y="3056781"/>
            <a:ext cx="4545874" cy="1325563"/>
          </a:xfrm>
        </p:spPr>
        <p:txBody>
          <a:bodyPr>
            <a:noAutofit/>
          </a:bodyPr>
          <a:lstStyle/>
          <a:p>
            <a:pPr algn="ctr"/>
            <a:r>
              <a:rPr lang="ja-JP" altLang="en-US" sz="6000" dirty="0" smtClean="0"/>
              <a:t>守田　憲司　</a:t>
            </a:r>
            <a:endParaRPr kumimoji="1" lang="ja-JP" altLang="en-US" sz="6000" dirty="0"/>
          </a:p>
        </p:txBody>
      </p:sp>
      <p:grpSp>
        <p:nvGrpSpPr>
          <p:cNvPr id="8" name="図形グループ 7"/>
          <p:cNvGrpSpPr/>
          <p:nvPr/>
        </p:nvGrpSpPr>
        <p:grpSpPr>
          <a:xfrm>
            <a:off x="315590" y="4857685"/>
            <a:ext cx="4675460" cy="1869053"/>
            <a:chOff x="2776402" y="1759742"/>
            <a:chExt cx="4675460" cy="1869053"/>
          </a:xfrm>
        </p:grpSpPr>
        <p:pic>
          <p:nvPicPr>
            <p:cNvPr id="4" name="図 3"/>
            <p:cNvPicPr>
              <a:picLocks noChangeAspect="1"/>
            </p:cNvPicPr>
            <p:nvPr/>
          </p:nvPicPr>
          <p:blipFill>
            <a:blip r:embed="rId2"/>
            <a:stretch>
              <a:fillRect/>
            </a:stretch>
          </p:blipFill>
          <p:spPr>
            <a:xfrm>
              <a:off x="2776402" y="1759742"/>
              <a:ext cx="1800000" cy="1800000"/>
            </a:xfrm>
            <a:prstGeom prst="rect">
              <a:avLst/>
            </a:prstGeom>
          </p:spPr>
        </p:pic>
        <p:pic>
          <p:nvPicPr>
            <p:cNvPr id="6" name="図 5"/>
            <p:cNvPicPr>
              <a:picLocks noChangeAspect="1"/>
            </p:cNvPicPr>
            <p:nvPr/>
          </p:nvPicPr>
          <p:blipFill>
            <a:blip r:embed="rId3"/>
            <a:stretch>
              <a:fillRect/>
            </a:stretch>
          </p:blipFill>
          <p:spPr>
            <a:xfrm>
              <a:off x="4214132" y="1759742"/>
              <a:ext cx="1800000" cy="1800000"/>
            </a:xfrm>
            <a:prstGeom prst="rect">
              <a:avLst/>
            </a:prstGeom>
          </p:spPr>
        </p:pic>
        <p:pic>
          <p:nvPicPr>
            <p:cNvPr id="7" name="図 6"/>
            <p:cNvPicPr>
              <a:picLocks noChangeAspect="1"/>
            </p:cNvPicPr>
            <p:nvPr/>
          </p:nvPicPr>
          <p:blipFill>
            <a:blip r:embed="rId4"/>
            <a:stretch>
              <a:fillRect/>
            </a:stretch>
          </p:blipFill>
          <p:spPr>
            <a:xfrm>
              <a:off x="5651862" y="1828795"/>
              <a:ext cx="1800000" cy="1800000"/>
            </a:xfrm>
            <a:prstGeom prst="rect">
              <a:avLst/>
            </a:prstGeom>
          </p:spPr>
        </p:pic>
      </p:grpSp>
      <p:sp>
        <p:nvSpPr>
          <p:cNvPr id="9" name="正方形/長方形 8"/>
          <p:cNvSpPr/>
          <p:nvPr/>
        </p:nvSpPr>
        <p:spPr>
          <a:xfrm>
            <a:off x="1790654" y="2410450"/>
            <a:ext cx="3735977" cy="646331"/>
          </a:xfrm>
          <a:prstGeom prst="rect">
            <a:avLst/>
          </a:prstGeom>
        </p:spPr>
        <p:txBody>
          <a:bodyPr wrap="square">
            <a:spAutoFit/>
          </a:bodyPr>
          <a:lstStyle/>
          <a:p>
            <a:pPr algn="ctr"/>
            <a:r>
              <a:rPr lang="en-US" altLang="ja-JP" sz="3600" dirty="0"/>
              <a:t>Kenji  </a:t>
            </a:r>
            <a:r>
              <a:rPr lang="en-US" altLang="ja-JP" sz="3600" dirty="0" smtClean="0"/>
              <a:t>Morita</a:t>
            </a:r>
            <a:endParaRPr lang="ja-JP" altLang="en-US" sz="3600" dirty="0"/>
          </a:p>
        </p:txBody>
      </p:sp>
      <p:sp>
        <p:nvSpPr>
          <p:cNvPr id="10" name="タイトル 1"/>
          <p:cNvSpPr txBox="1">
            <a:spLocks/>
          </p:cNvSpPr>
          <p:nvPr/>
        </p:nvSpPr>
        <p:spPr>
          <a:xfrm>
            <a:off x="315590" y="609377"/>
            <a:ext cx="639976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3200" dirty="0" smtClean="0"/>
              <a:t>キヤノン株式会社</a:t>
            </a:r>
            <a:endParaRPr lang="en-US" altLang="ja-JP" sz="3200" dirty="0" smtClean="0"/>
          </a:p>
          <a:p>
            <a:r>
              <a:rPr lang="ja-JP" altLang="en-US" sz="3200" dirty="0" smtClean="0"/>
              <a:t>デジタルシステム開発本部</a:t>
            </a:r>
            <a:endParaRPr lang="en-US" altLang="ja-JP" sz="3200" dirty="0" smtClean="0"/>
          </a:p>
          <a:p>
            <a:r>
              <a:rPr lang="ja-JP" altLang="en-US" sz="3200" dirty="0" smtClean="0"/>
              <a:t>主幹研究員</a:t>
            </a:r>
            <a:endParaRPr lang="en-US" altLang="ja-JP" sz="3200" dirty="0" smtClean="0"/>
          </a:p>
        </p:txBody>
      </p:sp>
      <p:sp>
        <p:nvSpPr>
          <p:cNvPr id="11" name="テキスト ボックス 10"/>
          <p:cNvSpPr txBox="1"/>
          <p:nvPr/>
        </p:nvSpPr>
        <p:spPr>
          <a:xfrm>
            <a:off x="3017921" y="4334465"/>
            <a:ext cx="1281441" cy="523220"/>
          </a:xfrm>
          <a:prstGeom prst="rect">
            <a:avLst/>
          </a:prstGeom>
          <a:noFill/>
        </p:spPr>
        <p:txBody>
          <a:bodyPr wrap="none" rtlCol="0">
            <a:spAutoFit/>
          </a:bodyPr>
          <a:lstStyle/>
          <a:p>
            <a:r>
              <a:rPr kumimoji="1" lang="en-US" altLang="ja-JP" sz="2800" dirty="0" smtClean="0"/>
              <a:t>@</a:t>
            </a:r>
            <a:r>
              <a:rPr kumimoji="1" lang="en-US" altLang="ja-JP" sz="2800" dirty="0" err="1" smtClean="0"/>
              <a:t>wsfjp</a:t>
            </a:r>
            <a:endParaRPr kumimoji="1" lang="ja-JP" altLang="en-US" sz="2800" dirty="0"/>
          </a:p>
        </p:txBody>
      </p:sp>
      <p:sp>
        <p:nvSpPr>
          <p:cNvPr id="12" name="テキスト ボックス 11"/>
          <p:cNvSpPr txBox="1"/>
          <p:nvPr/>
        </p:nvSpPr>
        <p:spPr>
          <a:xfrm>
            <a:off x="5306438" y="5565128"/>
            <a:ext cx="2817823" cy="523220"/>
          </a:xfrm>
          <a:prstGeom prst="rect">
            <a:avLst/>
          </a:prstGeom>
          <a:noFill/>
        </p:spPr>
        <p:txBody>
          <a:bodyPr wrap="none" rtlCol="0">
            <a:spAutoFit/>
          </a:bodyPr>
          <a:lstStyle/>
          <a:p>
            <a:r>
              <a:rPr kumimoji="1" lang="en-US" altLang="ja-JP" sz="2800" dirty="0" smtClean="0"/>
              <a:t>Nexus Guide </a:t>
            </a:r>
            <a:r>
              <a:rPr kumimoji="1" lang="ja-JP" altLang="en-US" sz="2800" dirty="0" smtClean="0"/>
              <a:t>共訳</a:t>
            </a:r>
            <a:endParaRPr kumimoji="1" lang="ja-JP" altLang="en-US" sz="2800" dirty="0"/>
          </a:p>
        </p:txBody>
      </p:sp>
      <p:pic>
        <p:nvPicPr>
          <p:cNvPr id="14" name="図 13"/>
          <p:cNvPicPr>
            <a:picLocks noChangeAspect="1"/>
          </p:cNvPicPr>
          <p:nvPr/>
        </p:nvPicPr>
        <p:blipFill rotWithShape="1">
          <a:blip r:embed="rId5"/>
          <a:srcRect l="37000" r="13000" b="11231"/>
          <a:stretch/>
        </p:blipFill>
        <p:spPr>
          <a:xfrm>
            <a:off x="6075270" y="196592"/>
            <a:ext cx="2611530" cy="3476695"/>
          </a:xfrm>
          <a:prstGeom prst="roundRect">
            <a:avLst>
              <a:gd name="adj" fmla="val 40109"/>
            </a:avLst>
          </a:prstGeom>
        </p:spPr>
      </p:pic>
    </p:spTree>
    <p:extLst>
      <p:ext uri="{BB962C8B-B14F-4D97-AF65-F5344CB8AC3E}">
        <p14:creationId xmlns:p14="http://schemas.microsoft.com/office/powerpoint/2010/main" val="11943016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デイリースクラム</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各スクラムチームの代表者が毎日集まる。</a:t>
            </a:r>
            <a:endParaRPr kumimoji="1" lang="en-US" altLang="ja-JP" dirty="0" smtClean="0"/>
          </a:p>
          <a:p>
            <a:r>
              <a:rPr lang="ja-JP" altLang="en-US" dirty="0" smtClean="0"/>
              <a:t>問題があればスクラムチームのデイリースクラムに伝えられる。</a:t>
            </a:r>
            <a:endParaRPr lang="en-US" altLang="ja-JP" dirty="0" smtClean="0"/>
          </a:p>
          <a:p>
            <a:r>
              <a:rPr lang="ja-JP" altLang="en-US" dirty="0" smtClean="0"/>
              <a:t>スクラムチームは、</a:t>
            </a:r>
            <a:r>
              <a:rPr lang="en-US" altLang="ja-JP" dirty="0" smtClean="0"/>
              <a:t>Nexus</a:t>
            </a:r>
            <a:r>
              <a:rPr lang="ja-JP" altLang="en-US" dirty="0" smtClean="0"/>
              <a:t>デイリースクラムで発生した統合の問題を解決できるように、その日の計画を立てる</a:t>
            </a:r>
            <a:endParaRPr lang="en-US" altLang="ja-JP" dirty="0" smtClean="0"/>
          </a:p>
        </p:txBody>
      </p:sp>
    </p:spTree>
    <p:extLst>
      <p:ext uri="{BB962C8B-B14F-4D97-AF65-F5344CB8AC3E}">
        <p14:creationId xmlns:p14="http://schemas.microsoft.com/office/powerpoint/2010/main" val="10814258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スプリントレビュー</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すべてのチームがプロダクトオーナーのもとに集まり、統合されたインクリメントをレビューする。</a:t>
            </a:r>
            <a:endParaRPr lang="en-US" altLang="ja-JP" dirty="0" smtClean="0"/>
          </a:p>
          <a:p>
            <a:r>
              <a:rPr kumimoji="1" lang="ja-JP" altLang="en-US" dirty="0" smtClean="0"/>
              <a:t>プロダクトバックログの調整が行われることもある。</a:t>
            </a:r>
            <a:endParaRPr kumimoji="1" lang="ja-JP" altLang="en-US" dirty="0"/>
          </a:p>
        </p:txBody>
      </p:sp>
    </p:spTree>
    <p:extLst>
      <p:ext uri="{BB962C8B-B14F-4D97-AF65-F5344CB8AC3E}">
        <p14:creationId xmlns:p14="http://schemas.microsoft.com/office/powerpoint/2010/main" val="16832891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スプリントレトロスペクティブ</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スクラムチームの代表者が集まり、共通の課題を特定する。</a:t>
            </a:r>
            <a:endParaRPr lang="en-US" altLang="ja-JP" dirty="0" smtClean="0"/>
          </a:p>
          <a:p>
            <a:r>
              <a:rPr kumimoji="1" lang="ja-JP" altLang="en-US" dirty="0" smtClean="0"/>
              <a:t>スクラムチーム個別のレトロスペクティブを実施する。</a:t>
            </a:r>
            <a:endParaRPr kumimoji="1" lang="en-US" altLang="ja-JP" dirty="0" smtClean="0"/>
          </a:p>
          <a:p>
            <a:r>
              <a:rPr lang="ja-JP" altLang="en-US" dirty="0" smtClean="0"/>
              <a:t>代表者が集まり共通な課題の必要なアクションについて議論する。</a:t>
            </a:r>
            <a:endParaRPr kumimoji="1" lang="ja-JP" altLang="en-US" dirty="0"/>
          </a:p>
        </p:txBody>
      </p:sp>
    </p:spTree>
    <p:extLst>
      <p:ext uri="{BB962C8B-B14F-4D97-AF65-F5344CB8AC3E}">
        <p14:creationId xmlns:p14="http://schemas.microsoft.com/office/powerpoint/2010/main" val="11541174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ソフトウェアプラクティス</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多くのソフトウェアプラクティスが必要である。</a:t>
            </a:r>
            <a:endParaRPr kumimoji="1" lang="en-US" altLang="ja-JP" dirty="0" smtClean="0"/>
          </a:p>
          <a:p>
            <a:r>
              <a:rPr kumimoji="1" lang="ja-JP" altLang="en-US" dirty="0" smtClean="0"/>
              <a:t>大規模な環境では特に自動化が必要である。</a:t>
            </a:r>
            <a:endParaRPr kumimoji="1" lang="ja-JP" altLang="en-US" dirty="0"/>
          </a:p>
        </p:txBody>
      </p:sp>
    </p:spTree>
    <p:extLst>
      <p:ext uri="{BB962C8B-B14F-4D97-AF65-F5344CB8AC3E}">
        <p14:creationId xmlns:p14="http://schemas.microsoft.com/office/powerpoint/2010/main" val="1224630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4887623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の役割</a:t>
            </a:r>
            <a:endParaRPr kumimoji="1" lang="ja-JP" altLang="en-US" dirty="0"/>
          </a:p>
        </p:txBody>
      </p:sp>
      <p:sp>
        <p:nvSpPr>
          <p:cNvPr id="3" name="コンテンツ プレースホルダー 2"/>
          <p:cNvSpPr>
            <a:spLocks noGrp="1"/>
          </p:cNvSpPr>
          <p:nvPr>
            <p:ph idx="1"/>
          </p:nvPr>
        </p:nvSpPr>
        <p:spPr/>
        <p:txBody>
          <a:bodyPr/>
          <a:lstStyle/>
          <a:p>
            <a:r>
              <a:rPr lang="en-US" altLang="ja-JP" dirty="0" smtClean="0"/>
              <a:t>Nexus</a:t>
            </a:r>
            <a:r>
              <a:rPr lang="ja-JP" altLang="en-US" dirty="0" smtClean="0"/>
              <a:t>の構成</a:t>
            </a:r>
            <a:endParaRPr lang="en-US" altLang="ja-JP" dirty="0" smtClean="0"/>
          </a:p>
          <a:p>
            <a:pPr lvl="1"/>
            <a:r>
              <a:rPr kumimoji="1" lang="en-US" altLang="ja-JP" dirty="0" smtClean="0"/>
              <a:t>Nexus</a:t>
            </a:r>
            <a:r>
              <a:rPr kumimoji="1" lang="ja-JP" altLang="en-US" dirty="0" smtClean="0"/>
              <a:t>統合チーム</a:t>
            </a:r>
            <a:endParaRPr kumimoji="1" lang="en-US" altLang="ja-JP" dirty="0" smtClean="0"/>
          </a:p>
          <a:p>
            <a:pPr lvl="1"/>
            <a:r>
              <a:rPr lang="ja-JP" altLang="en-US" dirty="0" smtClean="0"/>
              <a:t>約３</a:t>
            </a:r>
            <a:r>
              <a:rPr lang="en-US" altLang="ja-JP" dirty="0" smtClean="0"/>
              <a:t>〜</a:t>
            </a:r>
            <a:r>
              <a:rPr lang="ja-JP" altLang="en-US" dirty="0" smtClean="0"/>
              <a:t>９のスクラムチーム</a:t>
            </a:r>
            <a:endParaRPr lang="en-US" altLang="ja-JP" dirty="0" smtClean="0"/>
          </a:p>
          <a:p>
            <a:r>
              <a:rPr kumimoji="1" lang="en-US" altLang="ja-JP" dirty="0" smtClean="0"/>
              <a:t>Nexus</a:t>
            </a:r>
            <a:r>
              <a:rPr kumimoji="1" lang="ja-JP" altLang="en-US" dirty="0" smtClean="0"/>
              <a:t>統合チームの構成</a:t>
            </a:r>
            <a:endParaRPr kumimoji="1" lang="en-US" altLang="ja-JP" dirty="0" smtClean="0"/>
          </a:p>
          <a:p>
            <a:pPr lvl="1"/>
            <a:r>
              <a:rPr kumimoji="1" lang="ja-JP" altLang="en-US" dirty="0" smtClean="0"/>
              <a:t>プロダクトオーナー</a:t>
            </a:r>
            <a:endParaRPr kumimoji="1" lang="en-US" altLang="ja-JP" dirty="0" smtClean="0"/>
          </a:p>
          <a:p>
            <a:pPr lvl="1"/>
            <a:r>
              <a:rPr lang="ja-JP" altLang="en-US" dirty="0" smtClean="0"/>
              <a:t>スクラムマスター</a:t>
            </a:r>
            <a:endParaRPr lang="en-US" altLang="ja-JP" dirty="0" smtClean="0"/>
          </a:p>
          <a:p>
            <a:pPr lvl="1"/>
            <a:r>
              <a:rPr kumimoji="1" lang="ja-JP" altLang="en-US" dirty="0" smtClean="0"/>
              <a:t>１人以上の</a:t>
            </a:r>
            <a:r>
              <a:rPr kumimoji="1" lang="en-US" altLang="ja-JP" dirty="0" smtClean="0"/>
              <a:t>Nexus</a:t>
            </a:r>
            <a:r>
              <a:rPr kumimoji="1" lang="ja-JP" altLang="en-US" dirty="0" smtClean="0"/>
              <a:t>統合チームメンバー</a:t>
            </a:r>
          </a:p>
          <a:p>
            <a:pPr lvl="2"/>
            <a:r>
              <a:rPr lang="ja-JP" altLang="en-US" dirty="0" smtClean="0"/>
              <a:t>スクラムチームとの兼任は可能だが、</a:t>
            </a:r>
            <a:r>
              <a:rPr lang="en-US" altLang="ja-JP" dirty="0" smtClean="0"/>
              <a:t>Nexus</a:t>
            </a:r>
            <a:r>
              <a:rPr lang="ja-JP" altLang="en-US" dirty="0" smtClean="0"/>
              <a:t>統合チームの作業を優先させなければいけない。</a:t>
            </a:r>
            <a:endParaRPr kumimoji="1" lang="en-US" altLang="ja-JP" dirty="0" smtClean="0"/>
          </a:p>
        </p:txBody>
      </p:sp>
    </p:spTree>
    <p:extLst>
      <p:ext uri="{BB962C8B-B14F-4D97-AF65-F5344CB8AC3E}">
        <p14:creationId xmlns:p14="http://schemas.microsoft.com/office/powerpoint/2010/main" val="13252521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すべての作業の統合を成功させる最終的な責任がある。</a:t>
            </a:r>
            <a:endParaRPr kumimoji="1" lang="en-US" altLang="ja-JP" dirty="0" smtClean="0"/>
          </a:p>
          <a:p>
            <a:r>
              <a:rPr kumimoji="1" lang="ja-JP" altLang="en-US" dirty="0" smtClean="0"/>
              <a:t>チーム間の技術的・非技術的な制約を解消する</a:t>
            </a:r>
            <a:r>
              <a:rPr lang="ja-JP" altLang="en-US" dirty="0" smtClean="0"/>
              <a:t>。</a:t>
            </a:r>
            <a:endParaRPr kumimoji="1" lang="en-US" altLang="ja-JP" dirty="0" smtClean="0"/>
          </a:p>
          <a:p>
            <a:r>
              <a:rPr kumimoji="1" lang="ja-JP" altLang="en-US" dirty="0" smtClean="0"/>
              <a:t>依存関係やチーム間の問題に対する認識を高める</a:t>
            </a:r>
            <a:r>
              <a:rPr lang="ja-JP" altLang="en-US" dirty="0" smtClean="0"/>
              <a:t>。</a:t>
            </a:r>
            <a:endParaRPr lang="en-US" altLang="ja-JP" dirty="0" smtClean="0"/>
          </a:p>
          <a:p>
            <a:r>
              <a:rPr kumimoji="1" lang="ja-JP" altLang="en-US" dirty="0" smtClean="0"/>
              <a:t>コーチング、</a:t>
            </a:r>
            <a:r>
              <a:rPr lang="ja-JP" altLang="en-US" dirty="0" smtClean="0"/>
              <a:t>コンサルティングを行う。</a:t>
            </a:r>
            <a:endParaRPr lang="en-US" altLang="ja-JP" dirty="0" smtClean="0"/>
          </a:p>
          <a:p>
            <a:r>
              <a:rPr kumimoji="1" lang="ja-JP" altLang="en-US" dirty="0" smtClean="0"/>
              <a:t>プロダクトバックログの作業を行うこともある</a:t>
            </a:r>
            <a:endParaRPr kumimoji="1" lang="en-US" altLang="ja-JP" dirty="0" smtClean="0"/>
          </a:p>
          <a:p>
            <a:r>
              <a:rPr lang="ja-JP" altLang="en-US" dirty="0"/>
              <a:t>構成は時間とともに変化する可能性がある。</a:t>
            </a:r>
            <a:endParaRPr lang="en-US" altLang="ja-JP" dirty="0"/>
          </a:p>
          <a:p>
            <a:endParaRPr kumimoji="1" lang="en-US" altLang="ja-JP" dirty="0" smtClean="0"/>
          </a:p>
        </p:txBody>
      </p:sp>
    </p:spTree>
    <p:extLst>
      <p:ext uri="{BB962C8B-B14F-4D97-AF65-F5344CB8AC3E}">
        <p14:creationId xmlns:p14="http://schemas.microsoft.com/office/powerpoint/2010/main" val="16575007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統合チームのプロダクトオーナー</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kumimoji="1" lang="ja-JP" altLang="en-US" dirty="0" smtClean="0"/>
              <a:t>は、１つのプロダクトバックログで作業する。</a:t>
            </a:r>
            <a:endParaRPr kumimoji="1" lang="en-US" altLang="ja-JP" dirty="0" smtClean="0"/>
          </a:p>
          <a:p>
            <a:r>
              <a:rPr lang="ja-JP" altLang="en-US" dirty="0" smtClean="0"/>
              <a:t>１つのプロダクトバックログ</a:t>
            </a:r>
            <a:r>
              <a:rPr kumimoji="1" lang="ja-JP" altLang="en-US" dirty="0" smtClean="0"/>
              <a:t>に１人のプロダクトオーナーが割り当てられる。</a:t>
            </a:r>
            <a:endParaRPr kumimoji="1" lang="en-US" altLang="ja-JP" dirty="0" smtClean="0"/>
          </a:p>
          <a:p>
            <a:r>
              <a:rPr lang="ja-JP" altLang="en-US" dirty="0" smtClean="0"/>
              <a:t>プロダクトオーナーは</a:t>
            </a:r>
            <a:r>
              <a:rPr lang="en-US" altLang="ja-JP" dirty="0" smtClean="0"/>
              <a:t>Nexus</a:t>
            </a:r>
            <a:r>
              <a:rPr lang="ja-JP" altLang="en-US" dirty="0" smtClean="0"/>
              <a:t>統合チームに所属する。</a:t>
            </a:r>
            <a:endParaRPr lang="en-US" altLang="ja-JP" dirty="0" smtClean="0"/>
          </a:p>
          <a:p>
            <a:r>
              <a:rPr kumimoji="1" lang="ja-JP" altLang="en-US" dirty="0" smtClean="0"/>
              <a:t>統合インクリメントの価値を最大化する。</a:t>
            </a:r>
            <a:endParaRPr kumimoji="1" lang="en-US" altLang="ja-JP" dirty="0" smtClean="0"/>
          </a:p>
          <a:p>
            <a:r>
              <a:rPr lang="ja-JP" altLang="en-US" dirty="0" smtClean="0"/>
              <a:t>プロダクトバックログの順番とリファインメントに最終的な責任を持つ。</a:t>
            </a:r>
            <a:endParaRPr kumimoji="1" lang="ja-JP" altLang="en-US" dirty="0"/>
          </a:p>
        </p:txBody>
      </p:sp>
    </p:spTree>
    <p:extLst>
      <p:ext uri="{BB962C8B-B14F-4D97-AF65-F5344CB8AC3E}">
        <p14:creationId xmlns:p14="http://schemas.microsoft.com/office/powerpoint/2010/main" val="388381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統合チームのスクラムマスター</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lang="ja-JP" altLang="en-US" dirty="0" smtClean="0"/>
              <a:t>が理解され、実施されることに責任を持つ。</a:t>
            </a:r>
            <a:endParaRPr lang="en-US" altLang="ja-JP" dirty="0" smtClean="0"/>
          </a:p>
          <a:p>
            <a:r>
              <a:rPr kumimoji="1" lang="ja-JP" altLang="en-US" dirty="0" smtClean="0"/>
              <a:t>同じ</a:t>
            </a:r>
            <a:r>
              <a:rPr kumimoji="1" lang="en-US" altLang="ja-JP" dirty="0" smtClean="0"/>
              <a:t>Nexus</a:t>
            </a:r>
            <a:r>
              <a:rPr kumimoji="1" lang="ja-JP" altLang="en-US" dirty="0" smtClean="0"/>
              <a:t>内のスクラムチームのスクラムマスターになることもある。</a:t>
            </a:r>
            <a:endParaRPr kumimoji="1" lang="ja-JP" altLang="en-US" dirty="0"/>
          </a:p>
        </p:txBody>
      </p:sp>
    </p:spTree>
    <p:extLst>
      <p:ext uri="{BB962C8B-B14F-4D97-AF65-F5344CB8AC3E}">
        <p14:creationId xmlns:p14="http://schemas.microsoft.com/office/powerpoint/2010/main" val="11136685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統合チームメンバー</a:t>
            </a:r>
            <a:endParaRPr kumimoji="1" lang="ja-JP" altLang="en-US" dirty="0"/>
          </a:p>
        </p:txBody>
      </p:sp>
      <p:sp>
        <p:nvSpPr>
          <p:cNvPr id="3" name="コンテンツ プレースホルダー 2"/>
          <p:cNvSpPr>
            <a:spLocks noGrp="1"/>
          </p:cNvSpPr>
          <p:nvPr>
            <p:ph idx="1"/>
          </p:nvPr>
        </p:nvSpPr>
        <p:spPr/>
        <p:txBody>
          <a:bodyPr>
            <a:normAutofit fontScale="92500" lnSpcReduction="10000"/>
          </a:bodyPr>
          <a:lstStyle/>
          <a:p>
            <a:r>
              <a:rPr kumimoji="1" lang="ja-JP" altLang="en-US" dirty="0" smtClean="0"/>
              <a:t>大規模開発ではツールが重要になる。</a:t>
            </a:r>
            <a:endParaRPr kumimoji="1" lang="en-US" altLang="ja-JP" dirty="0" smtClean="0"/>
          </a:p>
          <a:p>
            <a:r>
              <a:rPr kumimoji="1" lang="ja-JP" altLang="en-US" dirty="0" smtClean="0"/>
              <a:t>統合チームは、プラクティスやツール、システムエンジニアリングに精通したプロで構成される。</a:t>
            </a:r>
            <a:endParaRPr kumimoji="1" lang="en-US" altLang="ja-JP" dirty="0" smtClean="0"/>
          </a:p>
          <a:p>
            <a:r>
              <a:rPr lang="ja-JP" altLang="en-US" dirty="0" smtClean="0"/>
              <a:t>スクラムチームが獲得、実施、学習できるようにコーチングや指導をする。</a:t>
            </a:r>
            <a:endParaRPr lang="en-US" altLang="ja-JP" dirty="0" smtClean="0"/>
          </a:p>
          <a:p>
            <a:pPr lvl="1"/>
            <a:r>
              <a:rPr lang="ja-JP" altLang="en-US" dirty="0" smtClean="0"/>
              <a:t>プラクティス</a:t>
            </a:r>
            <a:endParaRPr lang="en-US" altLang="ja-JP" dirty="0" smtClean="0"/>
          </a:p>
          <a:p>
            <a:pPr lvl="1"/>
            <a:r>
              <a:rPr lang="ja-JP" altLang="en-US" dirty="0" smtClean="0"/>
              <a:t>ツール</a:t>
            </a:r>
            <a:endParaRPr lang="en-US" altLang="ja-JP" dirty="0" smtClean="0"/>
          </a:p>
          <a:p>
            <a:pPr lvl="1"/>
            <a:r>
              <a:rPr lang="ja-JP" altLang="en-US" dirty="0" smtClean="0"/>
              <a:t>開発</a:t>
            </a:r>
            <a:endParaRPr lang="en-US" altLang="ja-JP" dirty="0" smtClean="0"/>
          </a:p>
          <a:p>
            <a:pPr lvl="1"/>
            <a:r>
              <a:rPr lang="ja-JP" altLang="en-US" dirty="0" smtClean="0"/>
              <a:t>インフラ</a:t>
            </a:r>
            <a:endParaRPr lang="en-US" altLang="ja-JP" dirty="0" smtClean="0"/>
          </a:p>
          <a:p>
            <a:pPr lvl="1"/>
            <a:r>
              <a:rPr lang="ja-JP" altLang="en-US" dirty="0" smtClean="0"/>
              <a:t>アーキテクチャ標準</a:t>
            </a:r>
            <a:endParaRPr lang="en-US" altLang="ja-JP" dirty="0" smtClean="0"/>
          </a:p>
          <a:p>
            <a:r>
              <a:rPr lang="ja-JP" altLang="en-US" dirty="0" smtClean="0"/>
              <a:t>スクラムチームの開発チームメンバーとして作業することができる</a:t>
            </a:r>
            <a:endParaRPr lang="en-US" altLang="ja-JP" dirty="0" smtClean="0"/>
          </a:p>
        </p:txBody>
      </p:sp>
    </p:spTree>
    <p:extLst>
      <p:ext uri="{BB962C8B-B14F-4D97-AF65-F5344CB8AC3E}">
        <p14:creationId xmlns:p14="http://schemas.microsoft.com/office/powerpoint/2010/main" val="1931105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dirty="0" smtClean="0"/>
              <a:t>Scrum Guide </a:t>
            </a:r>
            <a:r>
              <a:rPr kumimoji="1" lang="ja-JP" altLang="en-US" dirty="0" smtClean="0"/>
              <a:t>より</a:t>
            </a:r>
            <a:endParaRPr kumimoji="1" lang="ja-JP" altLang="en-US" dirty="0"/>
          </a:p>
        </p:txBody>
      </p:sp>
      <p:sp>
        <p:nvSpPr>
          <p:cNvPr id="3" name="コンテンツ プレースホルダー 2"/>
          <p:cNvSpPr>
            <a:spLocks noGrp="1"/>
          </p:cNvSpPr>
          <p:nvPr>
            <p:ph idx="1"/>
          </p:nvPr>
        </p:nvSpPr>
        <p:spPr/>
        <p:style>
          <a:lnRef idx="2">
            <a:schemeClr val="accent1"/>
          </a:lnRef>
          <a:fillRef idx="1">
            <a:schemeClr val="lt1"/>
          </a:fillRef>
          <a:effectRef idx="0">
            <a:schemeClr val="accent1"/>
          </a:effectRef>
          <a:fontRef idx="minor">
            <a:schemeClr val="dk1"/>
          </a:fontRef>
        </p:style>
        <p:txBody>
          <a:bodyPr>
            <a:normAutofit/>
          </a:bodyPr>
          <a:lstStyle/>
          <a:p>
            <a:pPr marL="0" indent="0">
              <a:buNone/>
            </a:pPr>
            <a:r>
              <a:rPr lang="ja-JP" altLang="en-US" sz="3600" dirty="0"/>
              <a:t>「複数のスクラムチームが同じプロダクトの作業をすることがよくある。そうした場合、</a:t>
            </a:r>
            <a:r>
              <a:rPr lang="ja-JP" altLang="en-US" sz="3600"/>
              <a:t>プロダクト</a:t>
            </a:r>
            <a:r>
              <a:rPr lang="ja-JP" altLang="en-US" sz="3600" smtClean="0"/>
              <a:t>の作業</a:t>
            </a:r>
            <a:r>
              <a:rPr lang="ja-JP" altLang="en-US" sz="3600" dirty="0"/>
              <a:t>は</a:t>
            </a:r>
            <a:r>
              <a:rPr lang="en-US" altLang="ja-JP" sz="3600" dirty="0">
                <a:solidFill>
                  <a:srgbClr val="FF0000"/>
                </a:solidFill>
              </a:rPr>
              <a:t>1</a:t>
            </a:r>
            <a:r>
              <a:rPr lang="ja-JP" altLang="en-US" sz="3600" dirty="0">
                <a:solidFill>
                  <a:srgbClr val="FF0000"/>
                </a:solidFill>
              </a:rPr>
              <a:t>つのプロダクトバックログ</a:t>
            </a:r>
            <a:r>
              <a:rPr lang="ja-JP" altLang="en-US" sz="3600" dirty="0"/>
              <a:t>に記述する。また、アイテムを</a:t>
            </a:r>
            <a:r>
              <a:rPr lang="ja-JP" altLang="en-US" sz="3600" dirty="0">
                <a:solidFill>
                  <a:srgbClr val="FF0000"/>
                </a:solidFill>
              </a:rPr>
              <a:t>グループにまとめる属性</a:t>
            </a:r>
            <a:r>
              <a:rPr lang="ja-JP" altLang="en-US" sz="3600" dirty="0"/>
              <a:t>をプロ ダクトバックログに追加する。」</a:t>
            </a:r>
            <a:endParaRPr kumimoji="1" lang="ja-JP" altLang="en-US" sz="3600" dirty="0"/>
          </a:p>
        </p:txBody>
      </p:sp>
    </p:spTree>
    <p:extLst>
      <p:ext uri="{BB962C8B-B14F-4D97-AF65-F5344CB8AC3E}">
        <p14:creationId xmlns:p14="http://schemas.microsoft.com/office/powerpoint/2010/main" val="3684049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のイベント</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スクラムガイドにある対応するイベントの長さによって決まる。</a:t>
            </a:r>
            <a:endParaRPr kumimoji="1" lang="en-US" altLang="ja-JP" dirty="0" smtClean="0"/>
          </a:p>
          <a:p>
            <a:r>
              <a:rPr lang="ja-JP" altLang="en-US" dirty="0" smtClean="0"/>
              <a:t>追加されるタイムボックスとなる。</a:t>
            </a:r>
            <a:endParaRPr kumimoji="1" lang="ja-JP" altLang="en-US" dirty="0"/>
          </a:p>
        </p:txBody>
      </p:sp>
    </p:spTree>
    <p:extLst>
      <p:ext uri="{BB962C8B-B14F-4D97-AF65-F5344CB8AC3E}">
        <p14:creationId xmlns:p14="http://schemas.microsoft.com/office/powerpoint/2010/main" val="10858245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スプリントプランニング</a:t>
            </a:r>
            <a:endParaRPr kumimoji="1" lang="ja-JP" altLang="en-US" dirty="0"/>
          </a:p>
        </p:txBody>
      </p:sp>
      <p:sp>
        <p:nvSpPr>
          <p:cNvPr id="3" name="コンテンツ プレースホルダー 2"/>
          <p:cNvSpPr>
            <a:spLocks noGrp="1"/>
          </p:cNvSpPr>
          <p:nvPr>
            <p:ph idx="1"/>
          </p:nvPr>
        </p:nvSpPr>
        <p:spPr/>
        <p:txBody>
          <a:bodyPr>
            <a:normAutofit fontScale="92500"/>
          </a:bodyPr>
          <a:lstStyle/>
          <a:p>
            <a:r>
              <a:rPr lang="ja-JP" altLang="en-US" dirty="0" smtClean="0"/>
              <a:t>実施手順</a:t>
            </a:r>
            <a:endParaRPr lang="en-US" altLang="ja-JP" dirty="0" smtClean="0"/>
          </a:p>
          <a:p>
            <a:pPr lvl="1"/>
            <a:r>
              <a:rPr lang="en-US" altLang="ja-JP" dirty="0" smtClean="0"/>
              <a:t>Nexus</a:t>
            </a:r>
            <a:r>
              <a:rPr lang="ja-JP" altLang="en-US" dirty="0" smtClean="0"/>
              <a:t>スプリントプランニング</a:t>
            </a:r>
            <a:endParaRPr lang="en-US" altLang="ja-JP" dirty="0" smtClean="0"/>
          </a:p>
          <a:p>
            <a:pPr lvl="1"/>
            <a:r>
              <a:rPr lang="ja-JP" altLang="en-US" dirty="0" smtClean="0"/>
              <a:t>スプリントプランニング</a:t>
            </a:r>
            <a:endParaRPr lang="en-US" altLang="ja-JP" dirty="0"/>
          </a:p>
          <a:p>
            <a:r>
              <a:rPr lang="en-US" altLang="ja-JP" dirty="0" smtClean="0"/>
              <a:t>Nexus</a:t>
            </a:r>
            <a:r>
              <a:rPr lang="ja-JP" altLang="en-US" dirty="0"/>
              <a:t>スプリントプランニング</a:t>
            </a:r>
            <a:endParaRPr lang="en-US" altLang="ja-JP" dirty="0"/>
          </a:p>
          <a:p>
            <a:pPr lvl="1"/>
            <a:r>
              <a:rPr lang="ja-JP" altLang="en-US" dirty="0" smtClean="0"/>
              <a:t>スクラムチーム</a:t>
            </a:r>
            <a:r>
              <a:rPr lang="ja-JP" altLang="en-US" dirty="0"/>
              <a:t>の代表者が作業の順番</a:t>
            </a:r>
            <a:r>
              <a:rPr lang="ja-JP" altLang="en-US" dirty="0" smtClean="0"/>
              <a:t>を確認・調整</a:t>
            </a:r>
            <a:r>
              <a:rPr lang="ja-JP" altLang="en-US" dirty="0"/>
              <a:t>する</a:t>
            </a:r>
            <a:r>
              <a:rPr lang="ja-JP" altLang="en-US" dirty="0" smtClean="0"/>
              <a:t>。</a:t>
            </a:r>
            <a:endParaRPr lang="en-US" altLang="ja-JP" dirty="0"/>
          </a:p>
          <a:p>
            <a:pPr lvl="1"/>
            <a:r>
              <a:rPr lang="en-US" altLang="ja-JP" smtClean="0"/>
              <a:t>Nexus</a:t>
            </a:r>
            <a:r>
              <a:rPr lang="ja-JP" altLang="en-US" dirty="0" smtClean="0"/>
              <a:t>スプリントゴールを作成する。</a:t>
            </a:r>
            <a:endParaRPr lang="en-US" altLang="ja-JP" dirty="0" smtClean="0"/>
          </a:p>
          <a:p>
            <a:r>
              <a:rPr lang="ja-JP" altLang="en-US" dirty="0" smtClean="0"/>
              <a:t>スプリントプランニング</a:t>
            </a:r>
            <a:endParaRPr lang="en-US" altLang="ja-JP" dirty="0"/>
          </a:p>
          <a:p>
            <a:pPr lvl="1"/>
            <a:r>
              <a:rPr lang="ja-JP" altLang="en-US" dirty="0" smtClean="0"/>
              <a:t>各スクラムチームのスプリントプランニングを実施する。</a:t>
            </a:r>
            <a:endParaRPr lang="en-US" altLang="ja-JP" dirty="0"/>
          </a:p>
          <a:p>
            <a:pPr lvl="1"/>
            <a:r>
              <a:rPr lang="ja-JP" altLang="en-US" dirty="0" smtClean="0"/>
              <a:t>依存関係を最小化し見える化する。</a:t>
            </a:r>
            <a:endParaRPr lang="en-US" altLang="ja-JP" dirty="0" smtClean="0"/>
          </a:p>
          <a:p>
            <a:pPr lvl="1"/>
            <a:r>
              <a:rPr lang="ja-JP" altLang="en-US" dirty="0" smtClean="0"/>
              <a:t>同じ場所で実施すると新しく発見した依存関係が共有できる。</a:t>
            </a:r>
            <a:endParaRPr lang="en-US" altLang="ja-JP" dirty="0" smtClean="0"/>
          </a:p>
        </p:txBody>
      </p:sp>
    </p:spTree>
    <p:extLst>
      <p:ext uri="{BB962C8B-B14F-4D97-AF65-F5344CB8AC3E}">
        <p14:creationId xmlns:p14="http://schemas.microsoft.com/office/powerpoint/2010/main" val="2496045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lang="ja-JP" altLang="en-US" dirty="0" smtClean="0"/>
              <a:t>デイリースクラム</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実施手順</a:t>
            </a:r>
            <a:endParaRPr kumimoji="1" lang="en-US" altLang="ja-JP" dirty="0" smtClean="0"/>
          </a:p>
          <a:p>
            <a:pPr marL="914400" lvl="1" indent="-457200">
              <a:buFont typeface="+mj-lt"/>
              <a:buAutoNum type="arabicPeriod"/>
            </a:pPr>
            <a:r>
              <a:rPr kumimoji="1" lang="en-US" altLang="ja-JP" dirty="0" smtClean="0"/>
              <a:t>Nexus</a:t>
            </a:r>
            <a:r>
              <a:rPr kumimoji="1" lang="ja-JP" altLang="en-US" dirty="0" smtClean="0"/>
              <a:t>デイリースクラム</a:t>
            </a:r>
            <a:r>
              <a:rPr kumimoji="1" lang="en-US" altLang="ja-JP" dirty="0" smtClean="0"/>
              <a:t>	</a:t>
            </a:r>
          </a:p>
          <a:p>
            <a:pPr marL="914400" lvl="1" indent="-457200">
              <a:buFont typeface="+mj-lt"/>
              <a:buAutoNum type="arabicPeriod"/>
            </a:pPr>
            <a:r>
              <a:rPr lang="ja-JP" altLang="en-US" dirty="0" smtClean="0"/>
              <a:t>デイリースクラム</a:t>
            </a:r>
            <a:endParaRPr lang="en-US" altLang="ja-JP" dirty="0" smtClean="0"/>
          </a:p>
          <a:p>
            <a:pPr>
              <a:buFont typeface="Arial" charset="0"/>
              <a:buChar char="•"/>
            </a:pPr>
            <a:r>
              <a:rPr lang="en-US" altLang="ja-JP" dirty="0" smtClean="0"/>
              <a:t>Nexus</a:t>
            </a:r>
            <a:r>
              <a:rPr lang="ja-JP" altLang="en-US" dirty="0"/>
              <a:t>デイリースクラム</a:t>
            </a:r>
            <a:r>
              <a:rPr lang="ja-JP" altLang="en-US" dirty="0" smtClean="0"/>
              <a:t>３つの質問</a:t>
            </a:r>
            <a:endParaRPr lang="en-US" altLang="ja-JP" dirty="0" smtClean="0"/>
          </a:p>
          <a:p>
            <a:pPr marL="914400" lvl="1" indent="-457200">
              <a:buFont typeface="+mj-lt"/>
              <a:buAutoNum type="arabicPeriod"/>
            </a:pPr>
            <a:r>
              <a:rPr kumimoji="1" lang="ja-JP" altLang="en-US" dirty="0" smtClean="0"/>
              <a:t>昨日の作業はうまく統合されたか？うまく統合されていなければ、それはなぜか？</a:t>
            </a:r>
            <a:endParaRPr kumimoji="1" lang="en-US" altLang="ja-JP" dirty="0" smtClean="0"/>
          </a:p>
          <a:p>
            <a:pPr marL="914400" lvl="1" indent="-457200">
              <a:buFont typeface="+mj-lt"/>
              <a:buAutoNum type="arabicPeriod"/>
            </a:pPr>
            <a:r>
              <a:rPr lang="ja-JP" altLang="en-US" dirty="0" smtClean="0"/>
              <a:t>新たに特定された依存関係は何か？</a:t>
            </a:r>
            <a:endParaRPr lang="en-US" altLang="ja-JP" dirty="0" smtClean="0"/>
          </a:p>
          <a:p>
            <a:pPr marL="914400" lvl="1" indent="-457200">
              <a:buFont typeface="+mj-lt"/>
              <a:buAutoNum type="arabicPeriod"/>
            </a:pPr>
            <a:r>
              <a:rPr kumimoji="1" lang="en-US" altLang="ja-JP" dirty="0" smtClean="0"/>
              <a:t>Nexus</a:t>
            </a:r>
            <a:r>
              <a:rPr kumimoji="1" lang="ja-JP" altLang="en-US" dirty="0" smtClean="0"/>
              <a:t>のチーム間で共有が必要な情報は何か？</a:t>
            </a:r>
            <a:endParaRPr kumimoji="1" lang="en-US" altLang="ja-JP" dirty="0" smtClean="0"/>
          </a:p>
          <a:p>
            <a:pPr>
              <a:buFont typeface="Arial" charset="0"/>
              <a:buChar char="•"/>
            </a:pPr>
            <a:r>
              <a:rPr lang="ja-JP" altLang="en-US" dirty="0" smtClean="0"/>
              <a:t>デイリースクラム</a:t>
            </a:r>
            <a:endParaRPr lang="en-US" altLang="ja-JP" dirty="0" smtClean="0"/>
          </a:p>
          <a:p>
            <a:pPr lvl="1">
              <a:buFont typeface="Arial" charset="0"/>
              <a:buChar char="•"/>
            </a:pPr>
            <a:r>
              <a:rPr kumimoji="1" lang="en-US" altLang="ja-JP" dirty="0" smtClean="0"/>
              <a:t>Nexus</a:t>
            </a:r>
            <a:r>
              <a:rPr kumimoji="1" lang="ja-JP" altLang="en-US" dirty="0" smtClean="0"/>
              <a:t>デイリースクラムで特定された作業を計画する</a:t>
            </a:r>
            <a:endParaRPr kumimoji="1" lang="ja-JP" altLang="en-US" dirty="0"/>
          </a:p>
        </p:txBody>
      </p:sp>
    </p:spTree>
    <p:extLst>
      <p:ext uri="{BB962C8B-B14F-4D97-AF65-F5344CB8AC3E}">
        <p14:creationId xmlns:p14="http://schemas.microsoft.com/office/powerpoint/2010/main" val="19876943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スプリントレビュー</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実施手順</a:t>
            </a:r>
            <a:endParaRPr kumimoji="1" lang="en-US" altLang="ja-JP" dirty="0" smtClean="0"/>
          </a:p>
          <a:p>
            <a:pPr lvl="1"/>
            <a:r>
              <a:rPr lang="en-US" altLang="ja-JP" dirty="0" smtClean="0"/>
              <a:t>Nexus</a:t>
            </a:r>
            <a:r>
              <a:rPr lang="ja-JP" altLang="en-US" dirty="0" smtClean="0"/>
              <a:t>スプリントレビュー</a:t>
            </a:r>
            <a:endParaRPr lang="en-US" altLang="ja-JP" dirty="0" smtClean="0"/>
          </a:p>
          <a:p>
            <a:pPr lvl="1"/>
            <a:r>
              <a:rPr kumimoji="1" lang="ja-JP" altLang="en-US" dirty="0" smtClean="0"/>
              <a:t>スプリントレビューは置き換えられる。</a:t>
            </a:r>
            <a:endParaRPr kumimoji="1" lang="en-US" altLang="ja-JP" dirty="0" smtClean="0"/>
          </a:p>
          <a:p>
            <a:r>
              <a:rPr lang="ja-JP" altLang="en-US" dirty="0" smtClean="0"/>
              <a:t>統合インクリメント全体へのフィードバックを得る。</a:t>
            </a:r>
            <a:endParaRPr kumimoji="1" lang="en-US" altLang="ja-JP" dirty="0" smtClean="0"/>
          </a:p>
          <a:p>
            <a:endParaRPr kumimoji="1" lang="ja-JP" altLang="en-US" dirty="0"/>
          </a:p>
        </p:txBody>
      </p:sp>
    </p:spTree>
    <p:extLst>
      <p:ext uri="{BB962C8B-B14F-4D97-AF65-F5344CB8AC3E}">
        <p14:creationId xmlns:p14="http://schemas.microsoft.com/office/powerpoint/2010/main" val="3722558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スプリントレトロスペクティブ</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r>
              <a:rPr lang="ja-JP" altLang="en-US" dirty="0" smtClean="0"/>
              <a:t>実施手順</a:t>
            </a:r>
            <a:endParaRPr lang="en-US" altLang="ja-JP" dirty="0" smtClean="0"/>
          </a:p>
          <a:p>
            <a:pPr marL="914400" lvl="1" indent="-457200">
              <a:buFont typeface="+mj-lt"/>
              <a:buAutoNum type="arabicPeriod"/>
            </a:pPr>
            <a:r>
              <a:rPr kumimoji="1" lang="ja-JP" altLang="en-US" dirty="0" smtClean="0"/>
              <a:t>代表者が集まり共通の課題を特定する。（３と合わせて</a:t>
            </a:r>
            <a:r>
              <a:rPr kumimoji="1" lang="en-US" altLang="ja-JP" dirty="0" smtClean="0"/>
              <a:t>3</a:t>
            </a:r>
            <a:r>
              <a:rPr kumimoji="1" lang="ja-JP" altLang="en-US" dirty="0" smtClean="0"/>
              <a:t>時間？）</a:t>
            </a:r>
            <a:endParaRPr kumimoji="1" lang="en-US" altLang="ja-JP" dirty="0" smtClean="0"/>
          </a:p>
          <a:p>
            <a:pPr marL="914400" lvl="1" indent="-457200">
              <a:buFont typeface="+mj-lt"/>
              <a:buAutoNum type="arabicPeriod"/>
            </a:pPr>
            <a:r>
              <a:rPr lang="en-US" altLang="ja-JP" dirty="0" smtClean="0"/>
              <a:t>Scrum</a:t>
            </a:r>
            <a:r>
              <a:rPr lang="ja-JP" altLang="en-US" dirty="0" smtClean="0"/>
              <a:t>スプリントレトロスペクティブ（３時間）</a:t>
            </a:r>
            <a:endParaRPr lang="en-US" altLang="ja-JP" dirty="0" smtClean="0"/>
          </a:p>
          <a:p>
            <a:pPr marL="914400" lvl="1" indent="-457200">
              <a:buFont typeface="+mj-lt"/>
              <a:buAutoNum type="arabicPeriod"/>
            </a:pPr>
            <a:r>
              <a:rPr lang="ja-JP" altLang="en-US" dirty="0" smtClean="0"/>
              <a:t>特定されたアクションの見える化追跡の合意</a:t>
            </a:r>
            <a:endParaRPr lang="en-US" altLang="ja-JP" dirty="0" smtClean="0"/>
          </a:p>
          <a:p>
            <a:r>
              <a:rPr kumimoji="1" lang="ja-JP" altLang="en-US" dirty="0" smtClean="0"/>
              <a:t>全てのレトロスペクティブで扱うべき議題</a:t>
            </a:r>
            <a:endParaRPr kumimoji="1" lang="en-US" altLang="ja-JP" dirty="0" smtClean="0"/>
          </a:p>
          <a:p>
            <a:pPr lvl="1"/>
            <a:r>
              <a:rPr lang="ja-JP" altLang="en-US" dirty="0" smtClean="0"/>
              <a:t>完成していないものはあるか？</a:t>
            </a:r>
            <a:r>
              <a:rPr lang="en-US" altLang="ja-JP" dirty="0" smtClean="0"/>
              <a:t>Nexus</a:t>
            </a:r>
            <a:r>
              <a:rPr lang="ja-JP" altLang="en-US" dirty="0" smtClean="0"/>
              <a:t>は技術負債を作り出していないか？</a:t>
            </a:r>
            <a:endParaRPr lang="en-US" altLang="ja-JP" dirty="0" smtClean="0"/>
          </a:p>
          <a:p>
            <a:pPr lvl="1"/>
            <a:r>
              <a:rPr lang="ja-JP" altLang="en-US" dirty="0" smtClean="0"/>
              <a:t>作成物（特にコード）は、頻繁に（できれば毎日）統合されているか？</a:t>
            </a:r>
            <a:endParaRPr lang="en-US" altLang="ja-JP" dirty="0" smtClean="0"/>
          </a:p>
          <a:p>
            <a:pPr lvl="1"/>
            <a:r>
              <a:rPr lang="ja-JP" altLang="en-US" dirty="0" smtClean="0"/>
              <a:t>未解決の依存関係が蓄積されない程度に、頻繁にソフトウェアがビルド・テスト・デプロイされているか？</a:t>
            </a:r>
            <a:endParaRPr lang="en-US" altLang="ja-JP" dirty="0" smtClean="0"/>
          </a:p>
          <a:p>
            <a:pPr lvl="1"/>
            <a:endParaRPr kumimoji="1" lang="ja-JP" altLang="en-US" dirty="0"/>
          </a:p>
        </p:txBody>
      </p:sp>
    </p:spTree>
    <p:extLst>
      <p:ext uri="{BB962C8B-B14F-4D97-AF65-F5344CB8AC3E}">
        <p14:creationId xmlns:p14="http://schemas.microsoft.com/office/powerpoint/2010/main" val="13693598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リファインメント</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ゴール</a:t>
            </a:r>
            <a:endParaRPr lang="en-US" altLang="ja-JP" dirty="0"/>
          </a:p>
          <a:p>
            <a:pPr lvl="1"/>
            <a:r>
              <a:rPr lang="ja-JP" altLang="en-US" smtClean="0"/>
              <a:t>依存</a:t>
            </a:r>
            <a:r>
              <a:rPr lang="ja-JP" altLang="en-US" dirty="0"/>
              <a:t>関係を特定して、最小化できるまで詳細化する</a:t>
            </a:r>
            <a:r>
              <a:rPr lang="ja-JP" altLang="en-US" dirty="0" smtClean="0"/>
              <a:t>。</a:t>
            </a:r>
            <a:endParaRPr kumimoji="1" lang="en-US" altLang="ja-JP" dirty="0" smtClean="0"/>
          </a:p>
          <a:p>
            <a:r>
              <a:rPr kumimoji="1" lang="ja-JP" altLang="en-US" dirty="0" smtClean="0"/>
              <a:t>実施手順</a:t>
            </a:r>
            <a:endParaRPr kumimoji="1" lang="en-US" altLang="ja-JP" dirty="0" smtClean="0"/>
          </a:p>
          <a:p>
            <a:pPr lvl="1"/>
            <a:r>
              <a:rPr lang="ja-JP" altLang="en-US" dirty="0"/>
              <a:t>依存関係を特定して見える化する。</a:t>
            </a:r>
            <a:endParaRPr lang="en-US" altLang="ja-JP" dirty="0"/>
          </a:p>
          <a:p>
            <a:pPr lvl="1"/>
            <a:r>
              <a:rPr lang="ja-JP" altLang="en-US" dirty="0"/>
              <a:t>作業の順番や割り当てを見直す。</a:t>
            </a:r>
            <a:endParaRPr lang="en-US" altLang="ja-JP" dirty="0"/>
          </a:p>
          <a:p>
            <a:pPr lvl="1"/>
            <a:r>
              <a:rPr lang="ja-JP" altLang="en-US" dirty="0"/>
              <a:t>チーム間の依存関係を最小化する。</a:t>
            </a:r>
            <a:endParaRPr lang="en-US" altLang="ja-JP" dirty="0"/>
          </a:p>
          <a:p>
            <a:r>
              <a:rPr kumimoji="1" lang="ja-JP" altLang="en-US" dirty="0" smtClean="0"/>
              <a:t>目的</a:t>
            </a:r>
            <a:endParaRPr kumimoji="1" lang="en-US" altLang="ja-JP" dirty="0" smtClean="0"/>
          </a:p>
          <a:p>
            <a:pPr lvl="1"/>
            <a:r>
              <a:rPr lang="ja-JP" altLang="en-US" dirty="0" smtClean="0"/>
              <a:t>どのスクラムチームがどのプロダクトバックログアイテムをデリバリーするかを予測する。</a:t>
            </a:r>
            <a:endParaRPr lang="en-US" altLang="ja-JP" dirty="0" smtClean="0"/>
          </a:p>
          <a:p>
            <a:pPr lvl="1"/>
            <a:r>
              <a:rPr kumimoji="1" lang="ja-JP" altLang="en-US" dirty="0" smtClean="0"/>
              <a:t>チーム間の依存関係を特定し、最小化する。</a:t>
            </a:r>
            <a:endParaRPr kumimoji="1" lang="en-US" altLang="ja-JP" dirty="0" smtClean="0"/>
          </a:p>
        </p:txBody>
      </p:sp>
    </p:spTree>
    <p:extLst>
      <p:ext uri="{BB962C8B-B14F-4D97-AF65-F5344CB8AC3E}">
        <p14:creationId xmlns:p14="http://schemas.microsoft.com/office/powerpoint/2010/main" val="1761395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の作成物</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8138826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プロダクトバックログ</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lang="ja-JP" altLang="en-US" dirty="0" smtClean="0"/>
              <a:t>で１つのプロダクトバックログ</a:t>
            </a:r>
            <a:endParaRPr lang="en-US" altLang="ja-JP" dirty="0" smtClean="0"/>
          </a:p>
          <a:p>
            <a:r>
              <a:rPr lang="en-US" altLang="ja-JP" dirty="0" smtClean="0"/>
              <a:t>PBI</a:t>
            </a:r>
            <a:r>
              <a:rPr lang="ja-JP" altLang="en-US" dirty="0" smtClean="0"/>
              <a:t>が</a:t>
            </a:r>
            <a:r>
              <a:rPr kumimoji="1" lang="en-US" altLang="ja-JP" dirty="0" smtClean="0"/>
              <a:t>Nexus</a:t>
            </a:r>
            <a:r>
              <a:rPr kumimoji="1" lang="ja-JP" altLang="en-US" dirty="0" smtClean="0"/>
              <a:t>スプリントプランニングに向けて（</a:t>
            </a:r>
            <a:r>
              <a:rPr lang="en-US" altLang="ja-JP" dirty="0"/>
              <a:t>R</a:t>
            </a:r>
            <a:r>
              <a:rPr kumimoji="1" lang="en-US" altLang="ja-JP" dirty="0" smtClean="0"/>
              <a:t>eady</a:t>
            </a:r>
            <a:r>
              <a:rPr kumimoji="1" lang="ja-JP" altLang="en-US" dirty="0" smtClean="0"/>
              <a:t>）準備完了</a:t>
            </a:r>
            <a:endParaRPr kumimoji="1" lang="en-US" altLang="ja-JP" dirty="0" smtClean="0"/>
          </a:p>
          <a:p>
            <a:pPr lvl="1"/>
            <a:r>
              <a:rPr kumimoji="1" lang="ja-JP" altLang="en-US" dirty="0" smtClean="0"/>
              <a:t>スクラムチームによって選択可能</a:t>
            </a:r>
            <a:endParaRPr kumimoji="1" lang="en-US" altLang="ja-JP" dirty="0" smtClean="0"/>
          </a:p>
          <a:p>
            <a:pPr lvl="1"/>
            <a:r>
              <a:rPr lang="ja-JP" altLang="en-US" dirty="0" smtClean="0"/>
              <a:t>依存関係は排除または最小化されている。</a:t>
            </a:r>
            <a:endParaRPr lang="en-US" altLang="ja-JP" dirty="0" smtClean="0"/>
          </a:p>
          <a:p>
            <a:pPr lvl="1"/>
            <a:r>
              <a:rPr kumimoji="1" lang="ja-JP" altLang="en-US" dirty="0" smtClean="0"/>
              <a:t>そのスクラムチームだけでプラクトバックログアイテムを完成できなければいけない。</a:t>
            </a:r>
            <a:endParaRPr kumimoji="1" lang="ja-JP" altLang="en-US" dirty="0"/>
          </a:p>
        </p:txBody>
      </p:sp>
    </p:spTree>
    <p:extLst>
      <p:ext uri="{BB962C8B-B14F-4D97-AF65-F5344CB8AC3E}">
        <p14:creationId xmlns:p14="http://schemas.microsoft.com/office/powerpoint/2010/main" val="6815124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スプリントバックログ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スクラムチームのスプリントバックログにある全てのプロダクトバックログアイテムをまとめたものである。</a:t>
            </a:r>
            <a:endParaRPr kumimoji="1" lang="en-US" altLang="ja-JP" dirty="0" smtClean="0"/>
          </a:p>
          <a:p>
            <a:r>
              <a:rPr lang="ja-JP" altLang="en-US" dirty="0" smtClean="0"/>
              <a:t>スプリントにおける依存関係や作業の流れを強調するために使用する。</a:t>
            </a:r>
            <a:endParaRPr lang="en-US" altLang="ja-JP" dirty="0" smtClean="0"/>
          </a:p>
          <a:p>
            <a:r>
              <a:rPr kumimoji="1" lang="ja-JP" altLang="en-US" dirty="0" smtClean="0"/>
              <a:t>少なくとも毎日更新する。</a:t>
            </a:r>
            <a:endParaRPr kumimoji="1" lang="ja-JP" altLang="en-US" dirty="0"/>
          </a:p>
        </p:txBody>
      </p:sp>
    </p:spTree>
    <p:extLst>
      <p:ext uri="{BB962C8B-B14F-4D97-AF65-F5344CB8AC3E}">
        <p14:creationId xmlns:p14="http://schemas.microsoft.com/office/powerpoint/2010/main" val="19229210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統合インクリメント</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完了した</a:t>
            </a:r>
            <a:r>
              <a:rPr kumimoji="1" lang="ja-JP" altLang="en-US" dirty="0" smtClean="0"/>
              <a:t>「統合された作業」すべての総和である。</a:t>
            </a:r>
            <a:endParaRPr kumimoji="1" lang="en-US" altLang="ja-JP" dirty="0" smtClean="0"/>
          </a:p>
          <a:p>
            <a:r>
              <a:rPr lang="ja-JP" altLang="en-US" dirty="0" smtClean="0"/>
              <a:t>利用可能でリリース判断可能なものでなければいけない。</a:t>
            </a:r>
            <a:endParaRPr lang="en-US" altLang="ja-JP" dirty="0" smtClean="0"/>
          </a:p>
          <a:p>
            <a:r>
              <a:rPr kumimoji="1" lang="ja-JP" altLang="en-US" dirty="0" smtClean="0"/>
              <a:t>「完成」の定義を満たしていなければいけない。</a:t>
            </a:r>
            <a:endParaRPr kumimoji="1" lang="en-US" altLang="ja-JP" dirty="0" smtClean="0"/>
          </a:p>
          <a:p>
            <a:r>
              <a:rPr lang="en-US" altLang="ja-JP" dirty="0" smtClean="0"/>
              <a:t>Nexus</a:t>
            </a:r>
            <a:r>
              <a:rPr lang="ja-JP" altLang="en-US" dirty="0" smtClean="0"/>
              <a:t>スプリントレビューで検査する。</a:t>
            </a:r>
            <a:endParaRPr kumimoji="1" lang="en-US" altLang="ja-JP" dirty="0" smtClean="0"/>
          </a:p>
        </p:txBody>
      </p:sp>
    </p:spTree>
    <p:extLst>
      <p:ext uri="{BB962C8B-B14F-4D97-AF65-F5344CB8AC3E}">
        <p14:creationId xmlns:p14="http://schemas.microsoft.com/office/powerpoint/2010/main" val="1868113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954061" y="6338356"/>
            <a:ext cx="5436360" cy="369332"/>
          </a:xfrm>
          <a:prstGeom prst="rect">
            <a:avLst/>
          </a:prstGeom>
          <a:noFill/>
        </p:spPr>
        <p:txBody>
          <a:bodyPr wrap="none" rtlCol="0">
            <a:spAutoFit/>
          </a:bodyPr>
          <a:lstStyle/>
          <a:p>
            <a:r>
              <a:rPr kumimoji="1" lang="ja-JP" altLang="en-US" dirty="0" smtClean="0"/>
              <a:t>出典：</a:t>
            </a:r>
            <a:r>
              <a:rPr lang="en-US" altLang="ja-JP" dirty="0" smtClean="0"/>
              <a:t>9TH </a:t>
            </a:r>
            <a:r>
              <a:rPr lang="en-US" altLang="ja-JP" dirty="0"/>
              <a:t>ANNUAL State of Agile™ </a:t>
            </a:r>
            <a:r>
              <a:rPr lang="en-US" altLang="ja-JP" dirty="0" smtClean="0"/>
              <a:t>Survey (Version one)</a:t>
            </a:r>
            <a:endParaRPr kumimoji="1" lang="ja-JP" altLang="en-US" dirty="0"/>
          </a:p>
        </p:txBody>
      </p:sp>
      <p:sp>
        <p:nvSpPr>
          <p:cNvPr id="2" name="タイトル 1"/>
          <p:cNvSpPr>
            <a:spLocks noGrp="1"/>
          </p:cNvSpPr>
          <p:nvPr>
            <p:ph type="title"/>
          </p:nvPr>
        </p:nvSpPr>
        <p:spPr/>
        <p:txBody>
          <a:bodyPr>
            <a:normAutofit/>
          </a:bodyPr>
          <a:lstStyle/>
          <a:p>
            <a:r>
              <a:rPr lang="ja-JP" altLang="en-US" sz="4000" dirty="0" smtClean="0"/>
              <a:t>使われているスケール手法の割合</a:t>
            </a:r>
            <a:endParaRPr kumimoji="1" lang="ja-JP" altLang="en-US" sz="4000" dirty="0"/>
          </a:p>
        </p:txBody>
      </p:sp>
      <p:graphicFrame>
        <p:nvGraphicFramePr>
          <p:cNvPr id="6" name="表 5"/>
          <p:cNvGraphicFramePr>
            <a:graphicFrameLocks noGrp="1"/>
          </p:cNvGraphicFramePr>
          <p:nvPr>
            <p:extLst>
              <p:ext uri="{D42A27DB-BD31-4B8C-83A1-F6EECF244321}">
                <p14:modId xmlns:p14="http://schemas.microsoft.com/office/powerpoint/2010/main" val="1747267800"/>
              </p:ext>
            </p:extLst>
          </p:nvPr>
        </p:nvGraphicFramePr>
        <p:xfrm>
          <a:off x="2460714" y="1690689"/>
          <a:ext cx="6054636" cy="3474720"/>
        </p:xfrm>
        <a:graphic>
          <a:graphicData uri="http://schemas.openxmlformats.org/drawingml/2006/table">
            <a:tbl>
              <a:tblPr bandRow="1">
                <a:tableStyleId>{793D81CF-94F2-401A-BA57-92F5A7B2D0C5}</a:tableStyleId>
              </a:tblPr>
              <a:tblGrid>
                <a:gridCol w="4286028"/>
                <a:gridCol w="1768608"/>
              </a:tblGrid>
              <a:tr h="438400">
                <a:tc>
                  <a:txBody>
                    <a:bodyPr/>
                    <a:lstStyle/>
                    <a:p>
                      <a:pPr algn="r"/>
                      <a:r>
                        <a:rPr kumimoji="1" lang="en-US" altLang="ja-JP" sz="3200" dirty="0" smtClean="0"/>
                        <a:t>Scrum /</a:t>
                      </a:r>
                      <a:r>
                        <a:rPr kumimoji="1" lang="en-US" altLang="ja-JP" sz="3200" baseline="0" dirty="0" smtClean="0"/>
                        <a:t> Scrum of Scrum</a:t>
                      </a:r>
                      <a:endParaRPr kumimoji="1" lang="ja-JP" altLang="en-US" sz="3200" dirty="0"/>
                    </a:p>
                  </a:txBody>
                  <a:tcPr/>
                </a:tc>
                <a:tc>
                  <a:txBody>
                    <a:bodyPr/>
                    <a:lstStyle/>
                    <a:p>
                      <a:pPr algn="r"/>
                      <a:r>
                        <a:rPr kumimoji="1" lang="en-US" altLang="ja-JP" sz="3200" dirty="0" smtClean="0"/>
                        <a:t>69%</a:t>
                      </a:r>
                      <a:endParaRPr kumimoji="1" lang="ja-JP" altLang="en-US" sz="3200" dirty="0"/>
                    </a:p>
                  </a:txBody>
                  <a:tcPr/>
                </a:tc>
              </a:tr>
              <a:tr h="370840">
                <a:tc>
                  <a:txBody>
                    <a:bodyPr/>
                    <a:lstStyle/>
                    <a:p>
                      <a:pPr algn="r"/>
                      <a:r>
                        <a:rPr kumimoji="1" lang="ja-JP" altLang="en-US" sz="3200" dirty="0" smtClean="0"/>
                        <a:t>独自手法</a:t>
                      </a:r>
                      <a:endParaRPr kumimoji="1" lang="ja-JP" altLang="en-US" sz="3200" dirty="0"/>
                    </a:p>
                  </a:txBody>
                  <a:tcPr/>
                </a:tc>
                <a:tc>
                  <a:txBody>
                    <a:bodyPr/>
                    <a:lstStyle/>
                    <a:p>
                      <a:pPr algn="r"/>
                      <a:r>
                        <a:rPr kumimoji="1" lang="en-US" altLang="ja-JP" sz="3200" dirty="0" smtClean="0"/>
                        <a:t>25%</a:t>
                      </a:r>
                      <a:endParaRPr kumimoji="1" lang="ja-JP" altLang="en-US" sz="3200" dirty="0"/>
                    </a:p>
                  </a:txBody>
                  <a:tcPr/>
                </a:tc>
              </a:tr>
              <a:tr h="370840">
                <a:tc>
                  <a:txBody>
                    <a:bodyPr/>
                    <a:lstStyle/>
                    <a:p>
                      <a:pPr algn="r"/>
                      <a:r>
                        <a:rPr kumimoji="1" lang="en-US" altLang="ja-JP" sz="3200" dirty="0" err="1" smtClean="0"/>
                        <a:t>SAFe</a:t>
                      </a:r>
                      <a:endParaRPr kumimoji="1" lang="ja-JP" altLang="en-US" sz="3200" dirty="0"/>
                    </a:p>
                  </a:txBody>
                  <a:tcPr/>
                </a:tc>
                <a:tc>
                  <a:txBody>
                    <a:bodyPr/>
                    <a:lstStyle/>
                    <a:p>
                      <a:pPr algn="r"/>
                      <a:r>
                        <a:rPr kumimoji="1" lang="en-US" altLang="ja-JP" sz="3200" dirty="0" smtClean="0"/>
                        <a:t>19%</a:t>
                      </a:r>
                      <a:endParaRPr kumimoji="1" lang="ja-JP" altLang="en-US" sz="3200" dirty="0"/>
                    </a:p>
                  </a:txBody>
                  <a:tcPr/>
                </a:tc>
              </a:tr>
              <a:tr h="370840">
                <a:tc gridSpan="2">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kumimoji="1" lang="ja-JP" altLang="en-US" sz="3200" dirty="0" smtClean="0"/>
                        <a:t>＝＝＝＝＝＝＝＝＝＝＝</a:t>
                      </a:r>
                      <a:endParaRPr kumimoji="1" lang="en-US" altLang="ja-JP" sz="3200" dirty="0" smtClean="0"/>
                    </a:p>
                  </a:txBody>
                  <a:tcPr/>
                </a:tc>
                <a:tc hMerge="1">
                  <a:txBody>
                    <a:bodyPr/>
                    <a:lstStyle/>
                    <a:p>
                      <a:pPr algn="r"/>
                      <a:endParaRPr kumimoji="1" lang="ja-JP" altLang="en-US" sz="3200" dirty="0"/>
                    </a:p>
                  </a:txBody>
                  <a:tcPr/>
                </a:tc>
              </a:tr>
              <a:tr h="370840">
                <a:tc>
                  <a:txBody>
                    <a:bodyPr/>
                    <a:lstStyle/>
                    <a:p>
                      <a:pPr algn="r"/>
                      <a:r>
                        <a:rPr kumimoji="1" lang="en-US" altLang="ja-JP" sz="3200" dirty="0" err="1" smtClean="0"/>
                        <a:t>LeSS</a:t>
                      </a:r>
                      <a:endParaRPr kumimoji="1" lang="ja-JP" altLang="en-US" sz="3200" dirty="0"/>
                    </a:p>
                  </a:txBody>
                  <a:tcPr/>
                </a:tc>
                <a:tc>
                  <a:txBody>
                    <a:bodyPr/>
                    <a:lstStyle/>
                    <a:p>
                      <a:pPr algn="r"/>
                      <a:r>
                        <a:rPr kumimoji="1" lang="en-US" altLang="ja-JP" sz="3200" dirty="0" smtClean="0"/>
                        <a:t>4%</a:t>
                      </a:r>
                      <a:endParaRPr kumimoji="1" lang="ja-JP" altLang="en-US" sz="3200" dirty="0"/>
                    </a:p>
                  </a:txBody>
                  <a:tcPr/>
                </a:tc>
              </a:tr>
              <a:tr h="370840">
                <a:tc>
                  <a:txBody>
                    <a:bodyPr/>
                    <a:lstStyle/>
                    <a:p>
                      <a:pPr algn="r"/>
                      <a:r>
                        <a:rPr kumimoji="1" lang="en-US" altLang="ja-JP" sz="3200" dirty="0" smtClean="0"/>
                        <a:t>Nexus</a:t>
                      </a:r>
                      <a:endParaRPr kumimoji="1" lang="ja-JP" altLang="en-US" sz="3200" dirty="0"/>
                    </a:p>
                  </a:txBody>
                  <a:tcPr/>
                </a:tc>
                <a:tc>
                  <a:txBody>
                    <a:bodyPr/>
                    <a:lstStyle/>
                    <a:p>
                      <a:pPr algn="r"/>
                      <a:r>
                        <a:rPr kumimoji="1" lang="ja-JP" altLang="en-US" sz="3200" dirty="0" smtClean="0"/>
                        <a:t>未掲載</a:t>
                      </a:r>
                      <a:endParaRPr kumimoji="1" lang="ja-JP" altLang="en-US" sz="3200" dirty="0"/>
                    </a:p>
                  </a:txBody>
                  <a:tcPr/>
                </a:tc>
              </a:tr>
            </a:tbl>
          </a:graphicData>
        </a:graphic>
      </p:graphicFrame>
      <p:pic>
        <p:nvPicPr>
          <p:cNvPr id="9" name="コンテンツ プレースホルダー 8"/>
          <p:cNvPicPr>
            <a:picLocks noGrp="1" noChangeAspect="1"/>
          </p:cNvPicPr>
          <p:nvPr>
            <p:ph idx="1"/>
          </p:nvPr>
        </p:nvPicPr>
        <p:blipFill>
          <a:blip r:embed="rId2"/>
          <a:stretch>
            <a:fillRect/>
          </a:stretch>
        </p:blipFill>
        <p:spPr>
          <a:xfrm>
            <a:off x="530344" y="3331691"/>
            <a:ext cx="3860739" cy="2509196"/>
          </a:xfrm>
          <a:prstGeom prst="rect">
            <a:avLst/>
          </a:prstGeom>
        </p:spPr>
      </p:pic>
    </p:spTree>
    <p:extLst>
      <p:ext uri="{BB962C8B-B14F-4D97-AF65-F5344CB8AC3E}">
        <p14:creationId xmlns:p14="http://schemas.microsoft.com/office/powerpoint/2010/main" val="119207693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作成物の透明性</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技術的負債が許容不可能になる前に、依存関係を検出および解消しなければいけない。</a:t>
            </a:r>
            <a:endParaRPr kumimoji="1" lang="en-US" altLang="ja-JP" dirty="0" smtClean="0"/>
          </a:p>
          <a:p>
            <a:r>
              <a:rPr lang="ja-JP" altLang="en-US" dirty="0" smtClean="0"/>
              <a:t>許容不可能な技術的負債かどうかは、結合する時にはじめてわかる。</a:t>
            </a:r>
            <a:endParaRPr kumimoji="1" lang="ja-JP" altLang="en-US" dirty="0"/>
          </a:p>
        </p:txBody>
      </p:sp>
    </p:spTree>
    <p:extLst>
      <p:ext uri="{BB962C8B-B14F-4D97-AF65-F5344CB8AC3E}">
        <p14:creationId xmlns:p14="http://schemas.microsoft.com/office/powerpoint/2010/main" val="5603829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「完成」の定義</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kumimoji="1" lang="ja-JP" altLang="en-US" dirty="0" smtClean="0"/>
              <a:t>統合チームは「完成」の定義に実行責任を持つ。</a:t>
            </a:r>
            <a:endParaRPr kumimoji="1" lang="en-US" altLang="ja-JP" dirty="0" smtClean="0"/>
          </a:p>
          <a:p>
            <a:r>
              <a:rPr lang="ja-JP" altLang="en-US" dirty="0" smtClean="0"/>
              <a:t>チーム独自の「完成」の定義は、インクリメントの完成の定義より緩い基準を適用してはいけない。</a:t>
            </a:r>
            <a:endParaRPr kumimoji="1" lang="ja-JP" altLang="en-US" dirty="0"/>
          </a:p>
        </p:txBody>
      </p:sp>
    </p:spTree>
    <p:extLst>
      <p:ext uri="{BB962C8B-B14F-4D97-AF65-F5344CB8AC3E}">
        <p14:creationId xmlns:p14="http://schemas.microsoft.com/office/powerpoint/2010/main" val="1081729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 </a:t>
            </a:r>
            <a:r>
              <a:rPr kumimoji="1" lang="ja-JP" altLang="en-US" dirty="0" smtClean="0"/>
              <a:t>と</a:t>
            </a:r>
            <a:r>
              <a:rPr kumimoji="1" lang="en-US" altLang="ja-JP" dirty="0" smtClean="0"/>
              <a:t> </a:t>
            </a:r>
            <a:r>
              <a:rPr kumimoji="1" lang="en-US" altLang="ja-JP" dirty="0" err="1" smtClean="0"/>
              <a:t>LeSS</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9776815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954061" y="6338356"/>
            <a:ext cx="5436360" cy="369332"/>
          </a:xfrm>
          <a:prstGeom prst="rect">
            <a:avLst/>
          </a:prstGeom>
          <a:noFill/>
        </p:spPr>
        <p:txBody>
          <a:bodyPr wrap="none" rtlCol="0">
            <a:spAutoFit/>
          </a:bodyPr>
          <a:lstStyle/>
          <a:p>
            <a:r>
              <a:rPr kumimoji="1" lang="ja-JP" altLang="en-US" dirty="0" smtClean="0"/>
              <a:t>出典：</a:t>
            </a:r>
            <a:r>
              <a:rPr lang="en-US" altLang="ja-JP" dirty="0" smtClean="0"/>
              <a:t>9TH </a:t>
            </a:r>
            <a:r>
              <a:rPr lang="en-US" altLang="ja-JP" dirty="0"/>
              <a:t>ANNUAL State of Agile™ </a:t>
            </a:r>
            <a:r>
              <a:rPr lang="en-US" altLang="ja-JP" dirty="0" smtClean="0"/>
              <a:t>Survey (Version one)</a:t>
            </a:r>
            <a:endParaRPr kumimoji="1" lang="ja-JP" altLang="en-US" dirty="0"/>
          </a:p>
        </p:txBody>
      </p:sp>
      <p:sp>
        <p:nvSpPr>
          <p:cNvPr id="2" name="タイトル 1"/>
          <p:cNvSpPr>
            <a:spLocks noGrp="1"/>
          </p:cNvSpPr>
          <p:nvPr>
            <p:ph type="title"/>
          </p:nvPr>
        </p:nvSpPr>
        <p:spPr>
          <a:xfrm>
            <a:off x="728891" y="253814"/>
            <a:ext cx="7886700" cy="1325563"/>
          </a:xfrm>
        </p:spPr>
        <p:txBody>
          <a:bodyPr>
            <a:normAutofit/>
          </a:bodyPr>
          <a:lstStyle/>
          <a:p>
            <a:r>
              <a:rPr lang="ja-JP" altLang="en-US" sz="4000" smtClean="0"/>
              <a:t>使われているスケール手法の割合</a:t>
            </a:r>
            <a:endParaRPr kumimoji="1" lang="ja-JP" altLang="en-US" sz="4000" dirty="0"/>
          </a:p>
        </p:txBody>
      </p:sp>
      <p:pic>
        <p:nvPicPr>
          <p:cNvPr id="9" name="コンテンツ プレースホルダー 8"/>
          <p:cNvPicPr>
            <a:picLocks noGrp="1" noChangeAspect="1"/>
          </p:cNvPicPr>
          <p:nvPr>
            <p:ph idx="1"/>
          </p:nvPr>
        </p:nvPicPr>
        <p:blipFill>
          <a:blip r:embed="rId2"/>
          <a:stretch>
            <a:fillRect/>
          </a:stretch>
        </p:blipFill>
        <p:spPr>
          <a:xfrm>
            <a:off x="904256" y="1337109"/>
            <a:ext cx="7174440" cy="4662857"/>
          </a:xfrm>
          <a:prstGeom prst="rect">
            <a:avLst/>
          </a:prstGeom>
        </p:spPr>
      </p:pic>
    </p:spTree>
    <p:extLst>
      <p:ext uri="{BB962C8B-B14F-4D97-AF65-F5344CB8AC3E}">
        <p14:creationId xmlns:p14="http://schemas.microsoft.com/office/powerpoint/2010/main" val="20540076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各手法の位置付け</a:t>
            </a:r>
            <a:endParaRPr kumimoji="1" lang="ja-JP" altLang="en-US" dirty="0"/>
          </a:p>
        </p:txBody>
      </p:sp>
      <p:sp>
        <p:nvSpPr>
          <p:cNvPr id="3" name="テキスト プレースホルダー 2"/>
          <p:cNvSpPr>
            <a:spLocks noGrp="1"/>
          </p:cNvSpPr>
          <p:nvPr>
            <p:ph type="body" idx="1"/>
          </p:nvPr>
        </p:nvSpPr>
        <p:spPr/>
        <p:txBody>
          <a:bodyPr/>
          <a:lstStyle/>
          <a:p>
            <a:r>
              <a:rPr lang="ja-JP" altLang="en-US" dirty="0" smtClean="0"/>
              <a:t>プロセス寄り</a:t>
            </a:r>
            <a:endParaRPr kumimoji="1" lang="ja-JP" altLang="en-US" dirty="0"/>
          </a:p>
        </p:txBody>
      </p:sp>
      <p:sp>
        <p:nvSpPr>
          <p:cNvPr id="4" name="コンテンツ プレースホルダー 3"/>
          <p:cNvSpPr>
            <a:spLocks noGrp="1"/>
          </p:cNvSpPr>
          <p:nvPr>
            <p:ph sz="half" idx="2"/>
          </p:nvPr>
        </p:nvSpPr>
        <p:spPr/>
        <p:txBody>
          <a:bodyPr>
            <a:normAutofit lnSpcReduction="10000"/>
          </a:bodyPr>
          <a:lstStyle/>
          <a:p>
            <a:r>
              <a:rPr lang="en-US" altLang="ja-JP" dirty="0"/>
              <a:t>1</a:t>
            </a:r>
            <a:r>
              <a:rPr lang="ja-JP" altLang="en-US" dirty="0"/>
              <a:t>階層</a:t>
            </a:r>
            <a:endParaRPr lang="en-US" altLang="ja-JP" dirty="0"/>
          </a:p>
          <a:p>
            <a:pPr lvl="1"/>
            <a:r>
              <a:rPr lang="en-US" altLang="ja-JP" dirty="0"/>
              <a:t>Scrum</a:t>
            </a:r>
          </a:p>
          <a:p>
            <a:r>
              <a:rPr lang="en-US" altLang="ja-JP" dirty="0"/>
              <a:t>2</a:t>
            </a:r>
            <a:r>
              <a:rPr lang="ja-JP" altLang="en-US" dirty="0"/>
              <a:t>階層</a:t>
            </a:r>
            <a:endParaRPr lang="en-US" altLang="ja-JP" dirty="0"/>
          </a:p>
          <a:p>
            <a:pPr lvl="1"/>
            <a:r>
              <a:rPr lang="en-US" altLang="ja-JP" dirty="0"/>
              <a:t>Nexus</a:t>
            </a:r>
          </a:p>
          <a:p>
            <a:pPr lvl="1"/>
            <a:r>
              <a:rPr lang="en-US" altLang="ja-JP" dirty="0" err="1"/>
              <a:t>LeSS</a:t>
            </a:r>
            <a:endParaRPr lang="en-US" altLang="ja-JP" dirty="0"/>
          </a:p>
          <a:p>
            <a:r>
              <a:rPr lang="en-US" altLang="ja-JP" dirty="0"/>
              <a:t>3</a:t>
            </a:r>
            <a:r>
              <a:rPr lang="ja-JP" altLang="en-US" dirty="0"/>
              <a:t>階層</a:t>
            </a:r>
            <a:endParaRPr lang="en-US" altLang="ja-JP" dirty="0"/>
          </a:p>
          <a:p>
            <a:pPr lvl="1"/>
            <a:r>
              <a:rPr lang="en-US" altLang="ja-JP" dirty="0"/>
              <a:t>Nexus+</a:t>
            </a:r>
          </a:p>
          <a:p>
            <a:pPr lvl="1"/>
            <a:r>
              <a:rPr lang="en-US" altLang="ja-JP" dirty="0" err="1"/>
              <a:t>LeSS</a:t>
            </a:r>
            <a:r>
              <a:rPr lang="en-US" altLang="ja-JP" dirty="0"/>
              <a:t> Huge</a:t>
            </a:r>
          </a:p>
          <a:p>
            <a:pPr lvl="1"/>
            <a:r>
              <a:rPr lang="en-US" altLang="ja-JP" dirty="0" err="1"/>
              <a:t>SAFe</a:t>
            </a:r>
            <a:endParaRPr lang="ja-JP" altLang="en-US" dirty="0"/>
          </a:p>
          <a:p>
            <a:endParaRPr kumimoji="1" lang="ja-JP" altLang="en-US" dirty="0"/>
          </a:p>
        </p:txBody>
      </p:sp>
      <p:sp>
        <p:nvSpPr>
          <p:cNvPr id="5" name="テキスト プレースホルダー 4"/>
          <p:cNvSpPr>
            <a:spLocks noGrp="1"/>
          </p:cNvSpPr>
          <p:nvPr>
            <p:ph type="body" sz="quarter" idx="3"/>
          </p:nvPr>
        </p:nvSpPr>
        <p:spPr/>
        <p:txBody>
          <a:bodyPr/>
          <a:lstStyle/>
          <a:p>
            <a:r>
              <a:rPr kumimoji="1" lang="ja-JP" altLang="en-US" dirty="0" smtClean="0"/>
              <a:t>技術寄り</a:t>
            </a:r>
            <a:endParaRPr kumimoji="1" lang="ja-JP" altLang="en-US" dirty="0"/>
          </a:p>
        </p:txBody>
      </p:sp>
      <p:sp>
        <p:nvSpPr>
          <p:cNvPr id="6" name="コンテンツ プレースホルダー 5"/>
          <p:cNvSpPr>
            <a:spLocks noGrp="1"/>
          </p:cNvSpPr>
          <p:nvPr>
            <p:ph sz="quarter" idx="4"/>
          </p:nvPr>
        </p:nvSpPr>
        <p:spPr/>
        <p:txBody>
          <a:bodyPr/>
          <a:lstStyle/>
          <a:p>
            <a:r>
              <a:rPr lang="ja-JP" altLang="en-US" dirty="0" smtClean="0"/>
              <a:t>要求</a:t>
            </a:r>
            <a:endParaRPr lang="en-US" altLang="ja-JP" dirty="0" smtClean="0"/>
          </a:p>
          <a:p>
            <a:pPr lvl="1"/>
            <a:r>
              <a:rPr lang="en-US" altLang="ja-JP" dirty="0" err="1" smtClean="0"/>
              <a:t>DtoD</a:t>
            </a:r>
            <a:endParaRPr lang="en-US" altLang="ja-JP" dirty="0" smtClean="0"/>
          </a:p>
          <a:p>
            <a:r>
              <a:rPr lang="ja-JP" altLang="en-US" dirty="0" smtClean="0"/>
              <a:t>設計</a:t>
            </a:r>
            <a:endParaRPr lang="en-US" altLang="ja-JP" dirty="0" smtClean="0"/>
          </a:p>
          <a:p>
            <a:pPr lvl="1"/>
            <a:r>
              <a:rPr lang="en-US" altLang="ja-JP" dirty="0" smtClean="0"/>
              <a:t>DAD</a:t>
            </a:r>
          </a:p>
          <a:p>
            <a:r>
              <a:rPr lang="ja-JP" altLang="en-US" dirty="0" smtClean="0"/>
              <a:t>実装</a:t>
            </a:r>
            <a:endParaRPr lang="en-US" altLang="ja-JP" dirty="0"/>
          </a:p>
          <a:p>
            <a:pPr lvl="1"/>
            <a:r>
              <a:rPr lang="en-US" altLang="ja-JP" dirty="0"/>
              <a:t>XP</a:t>
            </a:r>
          </a:p>
          <a:p>
            <a:endParaRPr kumimoji="1" lang="ja-JP" altLang="en-US" dirty="0"/>
          </a:p>
        </p:txBody>
      </p:sp>
    </p:spTree>
    <p:extLst>
      <p:ext uri="{BB962C8B-B14F-4D97-AF65-F5344CB8AC3E}">
        <p14:creationId xmlns:p14="http://schemas.microsoft.com/office/powerpoint/2010/main" val="1817483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SAFe</a:t>
            </a:r>
            <a:r>
              <a:rPr kumimoji="1" lang="en-US" altLang="ja-JP" dirty="0" smtClean="0"/>
              <a:t> </a:t>
            </a:r>
            <a:r>
              <a:rPr kumimoji="1" lang="ja-JP" altLang="en-US" dirty="0" smtClean="0"/>
              <a:t>が</a:t>
            </a:r>
            <a:r>
              <a:rPr kumimoji="1" lang="en-US" altLang="ja-JP" dirty="0" smtClean="0"/>
              <a:t>19%</a:t>
            </a:r>
            <a:r>
              <a:rPr kumimoji="1" lang="ja-JP" altLang="en-US" dirty="0" smtClean="0"/>
              <a:t>で圧倒的</a:t>
            </a:r>
            <a:endParaRPr kumimoji="1" lang="ja-JP" altLang="en-US" dirty="0"/>
          </a:p>
        </p:txBody>
      </p:sp>
      <p:pic>
        <p:nvPicPr>
          <p:cNvPr id="4" name="コンテンツ プレースホルダー 3"/>
          <p:cNvPicPr>
            <a:picLocks noGrp="1" noChangeAspect="1"/>
          </p:cNvPicPr>
          <p:nvPr>
            <p:ph idx="1"/>
          </p:nvPr>
        </p:nvPicPr>
        <p:blipFill>
          <a:blip r:embed="rId2"/>
          <a:stretch>
            <a:fillRect/>
          </a:stretch>
        </p:blipFill>
        <p:spPr>
          <a:xfrm>
            <a:off x="1047486" y="1236913"/>
            <a:ext cx="6659600" cy="5001231"/>
          </a:xfrm>
          <a:prstGeom prst="rect">
            <a:avLst/>
          </a:prstGeom>
        </p:spPr>
      </p:pic>
      <p:sp>
        <p:nvSpPr>
          <p:cNvPr id="5" name="正方形/長方形 4"/>
          <p:cNvSpPr/>
          <p:nvPr/>
        </p:nvSpPr>
        <p:spPr>
          <a:xfrm>
            <a:off x="1486708" y="6385951"/>
            <a:ext cx="6858000" cy="369332"/>
          </a:xfrm>
          <a:prstGeom prst="rect">
            <a:avLst/>
          </a:prstGeom>
        </p:spPr>
        <p:txBody>
          <a:bodyPr wrap="square">
            <a:spAutoFit/>
          </a:bodyPr>
          <a:lstStyle/>
          <a:p>
            <a:r>
              <a:rPr lang="ja-JP" altLang="en-US" dirty="0"/>
              <a:t>http://www.ogis-ri.co.jp/solution/1210904_6793.html</a:t>
            </a:r>
          </a:p>
        </p:txBody>
      </p:sp>
    </p:spTree>
    <p:extLst>
      <p:ext uri="{BB962C8B-B14F-4D97-AF65-F5344CB8AC3E}">
        <p14:creationId xmlns:p14="http://schemas.microsoft.com/office/powerpoint/2010/main" val="6864466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81031" y="365126"/>
            <a:ext cx="8305769" cy="1325563"/>
          </a:xfrm>
        </p:spPr>
        <p:txBody>
          <a:bodyPr>
            <a:normAutofit/>
          </a:bodyPr>
          <a:lstStyle/>
          <a:p>
            <a:r>
              <a:rPr kumimoji="1" lang="ja-JP" altLang="en-US" sz="4000" dirty="0" smtClean="0"/>
              <a:t>スケールサイズと手法自体の大きさ</a:t>
            </a:r>
            <a:endParaRPr kumimoji="1" lang="ja-JP" altLang="en-US" sz="4000" dirty="0"/>
          </a:p>
        </p:txBody>
      </p:sp>
      <p:graphicFrame>
        <p:nvGraphicFramePr>
          <p:cNvPr id="4" name="表 3"/>
          <p:cNvGraphicFramePr>
            <a:graphicFrameLocks noGrp="1"/>
          </p:cNvGraphicFramePr>
          <p:nvPr>
            <p:extLst>
              <p:ext uri="{D42A27DB-BD31-4B8C-83A1-F6EECF244321}">
                <p14:modId xmlns:p14="http://schemas.microsoft.com/office/powerpoint/2010/main" val="1617846552"/>
              </p:ext>
            </p:extLst>
          </p:nvPr>
        </p:nvGraphicFramePr>
        <p:xfrm>
          <a:off x="1946365" y="3064079"/>
          <a:ext cx="6439990" cy="3592286"/>
        </p:xfrm>
        <a:graphic>
          <a:graphicData uri="http://schemas.openxmlformats.org/drawingml/2006/table">
            <a:tbl>
              <a:tblPr firstRow="1" bandRow="1">
                <a:tableStyleId>{5C22544A-7EE6-4342-B048-85BDC9FD1C3A}</a:tableStyleId>
              </a:tblPr>
              <a:tblGrid>
                <a:gridCol w="3259169"/>
                <a:gridCol w="3180821"/>
              </a:tblGrid>
              <a:tr h="635726">
                <a:tc>
                  <a:txBody>
                    <a:bodyPr/>
                    <a:lstStyle/>
                    <a:p>
                      <a:pPr algn="ctr"/>
                      <a:r>
                        <a:rPr kumimoji="1" lang="ja-JP" altLang="en-US" sz="3200" dirty="0" smtClean="0"/>
                        <a:t>２階層</a:t>
                      </a:r>
                      <a:endParaRPr kumimoji="1" lang="en-US" altLang="ja-JP" sz="3200" dirty="0" smtClean="0"/>
                    </a:p>
                  </a:txBody>
                  <a:tcPr anchor="ctr"/>
                </a:tc>
                <a:tc>
                  <a:txBody>
                    <a:bodyPr/>
                    <a:lstStyle/>
                    <a:p>
                      <a:pPr algn="ctr"/>
                      <a:r>
                        <a:rPr kumimoji="1" lang="ja-JP" altLang="en-US" sz="3200" dirty="0" smtClean="0"/>
                        <a:t>３階層</a:t>
                      </a:r>
                      <a:endParaRPr kumimoji="1" lang="en-US" altLang="ja-JP" sz="3200" dirty="0" smtClean="0"/>
                    </a:p>
                  </a:txBody>
                  <a:tcPr anchor="ctr"/>
                </a:tc>
              </a:tr>
              <a:tr h="1039041">
                <a:tc>
                  <a:txBody>
                    <a:bodyPr/>
                    <a:lstStyle/>
                    <a:p>
                      <a:r>
                        <a:rPr kumimoji="1" lang="en-US" altLang="ja-JP" sz="4000" dirty="0" smtClean="0"/>
                        <a:t>Nexus</a:t>
                      </a:r>
                    </a:p>
                    <a:p>
                      <a:r>
                        <a:rPr kumimoji="1" lang="en-US" altLang="ja-JP" sz="2800" dirty="0" smtClean="0"/>
                        <a:t>(</a:t>
                      </a:r>
                      <a:r>
                        <a:rPr kumimoji="1" lang="ja-JP" altLang="en-US" sz="2800" dirty="0" smtClean="0"/>
                        <a:t>約３</a:t>
                      </a:r>
                      <a:r>
                        <a:rPr kumimoji="1" lang="en-US" altLang="ja-JP" sz="2800" dirty="0" smtClean="0"/>
                        <a:t>〜</a:t>
                      </a:r>
                      <a:r>
                        <a:rPr kumimoji="1" lang="ja-JP" altLang="en-US" sz="2800" dirty="0" smtClean="0"/>
                        <a:t>９チーム）</a:t>
                      </a:r>
                      <a:endParaRPr kumimoji="1" lang="en-US" altLang="ja-JP" sz="2800" dirty="0" smtClean="0"/>
                    </a:p>
                  </a:txBody>
                  <a:tcPr/>
                </a:tc>
                <a:tc>
                  <a:txBody>
                    <a:bodyPr/>
                    <a:lstStyle/>
                    <a:p>
                      <a:r>
                        <a:rPr kumimoji="1" lang="en-US" altLang="ja-JP" sz="4000" dirty="0" smtClean="0"/>
                        <a:t>Nexus+</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約</a:t>
                      </a:r>
                      <a:r>
                        <a:rPr kumimoji="1" lang="en-US" altLang="ja-JP" sz="2800" dirty="0" smtClean="0"/>
                        <a:t>10〜</a:t>
                      </a:r>
                      <a:r>
                        <a:rPr kumimoji="1" lang="ja-JP" altLang="en-US" sz="2800" dirty="0" smtClean="0"/>
                        <a:t>チーム）</a:t>
                      </a:r>
                      <a:endParaRPr kumimoji="1" lang="en-US" altLang="ja-JP" sz="2800" dirty="0" smtClean="0"/>
                    </a:p>
                  </a:txBody>
                  <a:tcPr/>
                </a:tc>
              </a:tr>
              <a:tr h="1034686">
                <a:tc>
                  <a:txBody>
                    <a:bodyPr/>
                    <a:lstStyle/>
                    <a:p>
                      <a:r>
                        <a:rPr kumimoji="1" lang="en-US" altLang="ja-JP" sz="4000" dirty="0" err="1" smtClean="0"/>
                        <a:t>LeSS</a:t>
                      </a:r>
                      <a:endParaRPr kumimoji="1" lang="en-US" altLang="ja-JP" sz="4000" dirty="0" smtClean="0"/>
                    </a:p>
                    <a:p>
                      <a:r>
                        <a:rPr kumimoji="1" lang="ja-JP" altLang="en-US" sz="2800" dirty="0" smtClean="0"/>
                        <a:t>（２</a:t>
                      </a:r>
                      <a:r>
                        <a:rPr kumimoji="1" lang="en-US" altLang="ja-JP" sz="2800" dirty="0" smtClean="0"/>
                        <a:t>〜</a:t>
                      </a:r>
                      <a:r>
                        <a:rPr kumimoji="1" lang="ja-JP" altLang="en-US" sz="2800" dirty="0" smtClean="0"/>
                        <a:t>８チーム）</a:t>
                      </a:r>
                      <a:endParaRPr kumimoji="1" lang="ja-JP" altLang="en-US" sz="2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4000" dirty="0" err="1" smtClean="0"/>
                        <a:t>LeSS</a:t>
                      </a:r>
                      <a:r>
                        <a:rPr kumimoji="1" lang="en-US" altLang="ja-JP" sz="4000" baseline="0" dirty="0" smtClean="0"/>
                        <a:t> Huge</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９</a:t>
                      </a:r>
                      <a:r>
                        <a:rPr kumimoji="1" lang="en-US" altLang="ja-JP" sz="2800" dirty="0" smtClean="0"/>
                        <a:t>〜</a:t>
                      </a:r>
                      <a:r>
                        <a:rPr kumimoji="1" lang="ja-JP" altLang="en-US" sz="2800" dirty="0" smtClean="0"/>
                        <a:t>チーム）</a:t>
                      </a:r>
                      <a:endParaRPr kumimoji="1" lang="en-US" altLang="ja-JP" sz="2800" dirty="0" smtClean="0"/>
                    </a:p>
                  </a:txBody>
                  <a:tcPr/>
                </a:tc>
              </a:tr>
              <a:tr h="612321">
                <a:tc>
                  <a:txBody>
                    <a:bodyPr/>
                    <a:lstStyle/>
                    <a:p>
                      <a:endParaRPr kumimoji="1" lang="ja-JP" altLang="en-US" sz="4000" dirty="0"/>
                    </a:p>
                  </a:txBody>
                  <a:tcPr/>
                </a:tc>
                <a:tc>
                  <a:txBody>
                    <a:bodyPr/>
                    <a:lstStyle/>
                    <a:p>
                      <a:r>
                        <a:rPr kumimoji="1" lang="en-US" altLang="ja-JP" sz="4000" dirty="0" err="1" smtClean="0"/>
                        <a:t>SAFe</a:t>
                      </a:r>
                      <a:endParaRPr kumimoji="1" lang="ja-JP" altLang="en-US" sz="4000" dirty="0"/>
                    </a:p>
                  </a:txBody>
                  <a:tcPr/>
                </a:tc>
              </a:tr>
            </a:tbl>
          </a:graphicData>
        </a:graphic>
      </p:graphicFrame>
      <p:sp>
        <p:nvSpPr>
          <p:cNvPr id="7" name="テキスト ボックス 6"/>
          <p:cNvSpPr txBox="1"/>
          <p:nvPr/>
        </p:nvSpPr>
        <p:spPr>
          <a:xfrm>
            <a:off x="393054" y="3586597"/>
            <a:ext cx="1019831" cy="461665"/>
          </a:xfrm>
          <a:prstGeom prst="rect">
            <a:avLst/>
          </a:prstGeom>
          <a:noFill/>
        </p:spPr>
        <p:txBody>
          <a:bodyPr wrap="none" rtlCol="0">
            <a:spAutoFit/>
          </a:bodyPr>
          <a:lstStyle/>
          <a:p>
            <a:r>
              <a:rPr kumimoji="1" lang="ja-JP" altLang="en-US" sz="2400" dirty="0" smtClean="0"/>
              <a:t>小さい</a:t>
            </a:r>
            <a:endParaRPr kumimoji="1" lang="ja-JP" altLang="en-US" sz="2400" dirty="0"/>
          </a:p>
        </p:txBody>
      </p:sp>
      <p:sp>
        <p:nvSpPr>
          <p:cNvPr id="8" name="テキスト ボックス 7"/>
          <p:cNvSpPr txBox="1"/>
          <p:nvPr/>
        </p:nvSpPr>
        <p:spPr>
          <a:xfrm>
            <a:off x="381031" y="6279277"/>
            <a:ext cx="1043876" cy="461665"/>
          </a:xfrm>
          <a:prstGeom prst="rect">
            <a:avLst/>
          </a:prstGeom>
          <a:noFill/>
        </p:spPr>
        <p:txBody>
          <a:bodyPr wrap="none" rtlCol="0">
            <a:spAutoFit/>
          </a:bodyPr>
          <a:lstStyle/>
          <a:p>
            <a:r>
              <a:rPr kumimoji="1" lang="ja-JP" altLang="en-US" sz="2400" smtClean="0"/>
              <a:t>大きい</a:t>
            </a:r>
            <a:endParaRPr kumimoji="1" lang="ja-JP" altLang="en-US" sz="2400" dirty="0"/>
          </a:p>
        </p:txBody>
      </p:sp>
      <p:sp>
        <p:nvSpPr>
          <p:cNvPr id="9" name="上下矢印 8"/>
          <p:cNvSpPr/>
          <p:nvPr/>
        </p:nvSpPr>
        <p:spPr>
          <a:xfrm>
            <a:off x="733435" y="4160971"/>
            <a:ext cx="285750" cy="206393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231404" y="1876614"/>
            <a:ext cx="1415772" cy="830997"/>
          </a:xfrm>
          <a:prstGeom prst="rect">
            <a:avLst/>
          </a:prstGeom>
        </p:spPr>
        <p:txBody>
          <a:bodyPr wrap="none">
            <a:spAutoFit/>
          </a:bodyPr>
          <a:lstStyle/>
          <a:p>
            <a:r>
              <a:rPr lang="ja-JP" altLang="en-US" sz="2400" dirty="0"/>
              <a:t>手法</a:t>
            </a:r>
            <a:r>
              <a:rPr lang="ja-JP" altLang="en-US" sz="2400" dirty="0" smtClean="0"/>
              <a:t>自体</a:t>
            </a:r>
            <a:endParaRPr lang="en-US" altLang="ja-JP" sz="2400" dirty="0" smtClean="0"/>
          </a:p>
          <a:p>
            <a:r>
              <a:rPr lang="ja-JP" altLang="en-US" sz="2400" dirty="0" smtClean="0"/>
              <a:t>の</a:t>
            </a:r>
            <a:r>
              <a:rPr lang="ja-JP" altLang="en-US" sz="2400" dirty="0"/>
              <a:t>大きさ</a:t>
            </a:r>
          </a:p>
        </p:txBody>
      </p:sp>
      <p:graphicFrame>
        <p:nvGraphicFramePr>
          <p:cNvPr id="11" name="図表 10"/>
          <p:cNvGraphicFramePr/>
          <p:nvPr>
            <p:extLst>
              <p:ext uri="{D42A27DB-BD31-4B8C-83A1-F6EECF244321}">
                <p14:modId xmlns:p14="http://schemas.microsoft.com/office/powerpoint/2010/main" val="754198276"/>
              </p:ext>
            </p:extLst>
          </p:nvPr>
        </p:nvGraphicFramePr>
        <p:xfrm>
          <a:off x="1946365" y="1527628"/>
          <a:ext cx="3178629" cy="13106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2" name="図表 11"/>
          <p:cNvGraphicFramePr/>
          <p:nvPr>
            <p:extLst>
              <p:ext uri="{D42A27DB-BD31-4B8C-83A1-F6EECF244321}">
                <p14:modId xmlns:p14="http://schemas.microsoft.com/office/powerpoint/2010/main" val="1810346992"/>
              </p:ext>
            </p:extLst>
          </p:nvPr>
        </p:nvGraphicFramePr>
        <p:xfrm>
          <a:off x="5166360" y="1371600"/>
          <a:ext cx="3219995" cy="151374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7229024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技術プラクティス寄りの方法論</a:t>
            </a:r>
            <a:endParaRPr kumimoji="1" lang="ja-JP" altLang="en-US" dirty="0"/>
          </a:p>
        </p:txBody>
      </p:sp>
      <p:graphicFrame>
        <p:nvGraphicFramePr>
          <p:cNvPr id="4" name="コンテンツ プレースホルダー 3"/>
          <p:cNvGraphicFramePr>
            <a:graphicFrameLocks noGrp="1"/>
          </p:cNvGraphicFramePr>
          <p:nvPr>
            <p:ph idx="1"/>
            <p:extLst>
              <p:ext uri="{D42A27DB-BD31-4B8C-83A1-F6EECF244321}">
                <p14:modId xmlns:p14="http://schemas.microsoft.com/office/powerpoint/2010/main" val="411403400"/>
              </p:ext>
            </p:extLst>
          </p:nvPr>
        </p:nvGraphicFramePr>
        <p:xfrm>
          <a:off x="628650" y="2687774"/>
          <a:ext cx="7886700" cy="1845038"/>
        </p:xfrm>
        <a:graphic>
          <a:graphicData uri="http://schemas.openxmlformats.org/drawingml/2006/table">
            <a:tbl>
              <a:tblPr firstRow="1" bandRow="1">
                <a:tableStyleId>{5C22544A-7EE6-4342-B048-85BDC9FD1C3A}</a:tableStyleId>
              </a:tblPr>
              <a:tblGrid>
                <a:gridCol w="2628900"/>
                <a:gridCol w="2628900"/>
                <a:gridCol w="2628900"/>
              </a:tblGrid>
              <a:tr h="922519">
                <a:tc>
                  <a:txBody>
                    <a:bodyPr/>
                    <a:lstStyle/>
                    <a:p>
                      <a:pPr algn="ctr"/>
                      <a:r>
                        <a:rPr kumimoji="1" lang="en-US" altLang="ja-JP" sz="3600" dirty="0" smtClean="0"/>
                        <a:t>D to D</a:t>
                      </a:r>
                      <a:endParaRPr kumimoji="1" lang="ja-JP" altLang="en-US" sz="3600" dirty="0"/>
                    </a:p>
                  </a:txBody>
                  <a:tcPr/>
                </a:tc>
                <a:tc>
                  <a:txBody>
                    <a:bodyPr/>
                    <a:lstStyle/>
                    <a:p>
                      <a:pPr algn="ctr"/>
                      <a:r>
                        <a:rPr kumimoji="1" lang="en-US" altLang="ja-JP" sz="3600" dirty="0" smtClean="0"/>
                        <a:t>DAD</a:t>
                      </a:r>
                      <a:endParaRPr kumimoji="1" lang="ja-JP" altLang="en-US" sz="3600" dirty="0"/>
                    </a:p>
                  </a:txBody>
                  <a:tcPr/>
                </a:tc>
                <a:tc>
                  <a:txBody>
                    <a:bodyPr/>
                    <a:lstStyle/>
                    <a:p>
                      <a:pPr algn="ctr"/>
                      <a:r>
                        <a:rPr kumimoji="1" lang="en-US" altLang="ja-JP" sz="3600" dirty="0" smtClean="0"/>
                        <a:t>XP</a:t>
                      </a:r>
                      <a:endParaRPr kumimoji="1" lang="ja-JP" altLang="en-US" sz="3600" dirty="0"/>
                    </a:p>
                  </a:txBody>
                  <a:tcPr/>
                </a:tc>
              </a:tr>
              <a:tr h="922519">
                <a:tc>
                  <a:txBody>
                    <a:bodyPr/>
                    <a:lstStyle/>
                    <a:p>
                      <a:pPr algn="ctr"/>
                      <a:r>
                        <a:rPr kumimoji="1" lang="ja-JP" altLang="en-US" sz="3600" dirty="0" smtClean="0"/>
                        <a:t>要求</a:t>
                      </a:r>
                      <a:endParaRPr kumimoji="1" lang="ja-JP" altLang="en-US" sz="3600" dirty="0"/>
                    </a:p>
                  </a:txBody>
                  <a:tcPr/>
                </a:tc>
                <a:tc>
                  <a:txBody>
                    <a:bodyPr/>
                    <a:lstStyle/>
                    <a:p>
                      <a:pPr algn="ctr"/>
                      <a:r>
                        <a:rPr kumimoji="1" lang="ja-JP" altLang="en-US" sz="3600" dirty="0" smtClean="0"/>
                        <a:t>設計</a:t>
                      </a:r>
                      <a:endParaRPr kumimoji="1" lang="ja-JP" altLang="en-US" sz="3600" dirty="0"/>
                    </a:p>
                  </a:txBody>
                  <a:tcPr/>
                </a:tc>
                <a:tc>
                  <a:txBody>
                    <a:bodyPr/>
                    <a:lstStyle/>
                    <a:p>
                      <a:pPr algn="ctr"/>
                      <a:r>
                        <a:rPr kumimoji="1" lang="ja-JP" altLang="en-US" sz="3600" dirty="0" smtClean="0"/>
                        <a:t>実装</a:t>
                      </a:r>
                      <a:endParaRPr kumimoji="1" lang="ja-JP" altLang="en-US" sz="3600" dirty="0"/>
                    </a:p>
                  </a:txBody>
                  <a:tcPr/>
                </a:tc>
              </a:tr>
            </a:tbl>
          </a:graphicData>
        </a:graphic>
      </p:graphicFrame>
      <p:sp>
        <p:nvSpPr>
          <p:cNvPr id="5" name="テキスト ボックス 4"/>
          <p:cNvSpPr txBox="1"/>
          <p:nvPr/>
        </p:nvSpPr>
        <p:spPr>
          <a:xfrm>
            <a:off x="2303590" y="1927621"/>
            <a:ext cx="4536819" cy="523220"/>
          </a:xfrm>
          <a:prstGeom prst="rect">
            <a:avLst/>
          </a:prstGeom>
          <a:noFill/>
        </p:spPr>
        <p:txBody>
          <a:bodyPr wrap="none" rtlCol="0">
            <a:spAutoFit/>
          </a:bodyPr>
          <a:lstStyle/>
          <a:p>
            <a:r>
              <a:rPr lang="ja-JP" altLang="en-US" sz="2800" dirty="0" smtClean="0"/>
              <a:t>主</a:t>
            </a:r>
            <a:r>
              <a:rPr lang="ja-JP" altLang="en-US" sz="2800" smtClean="0"/>
              <a:t>にフォーカスしている領域</a:t>
            </a:r>
            <a:endParaRPr kumimoji="1" lang="ja-JP" altLang="en-US" sz="2800" dirty="0"/>
          </a:p>
        </p:txBody>
      </p:sp>
    </p:spTree>
    <p:extLst>
      <p:ext uri="{BB962C8B-B14F-4D97-AF65-F5344CB8AC3E}">
        <p14:creationId xmlns:p14="http://schemas.microsoft.com/office/powerpoint/2010/main" val="9432839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技術プラクティス寄りの手法</a:t>
            </a:r>
            <a:endParaRPr kumimoji="1" lang="ja-JP" altLang="en-US" dirty="0"/>
          </a:p>
        </p:txBody>
      </p:sp>
      <p:graphicFrame>
        <p:nvGraphicFramePr>
          <p:cNvPr id="4" name="コンテンツ プレースホルダー 3"/>
          <p:cNvGraphicFramePr>
            <a:graphicFrameLocks noGrp="1"/>
          </p:cNvGraphicFramePr>
          <p:nvPr>
            <p:ph idx="1"/>
            <p:extLst>
              <p:ext uri="{D42A27DB-BD31-4B8C-83A1-F6EECF244321}">
                <p14:modId xmlns:p14="http://schemas.microsoft.com/office/powerpoint/2010/main" val="385926298"/>
              </p:ext>
            </p:extLst>
          </p:nvPr>
        </p:nvGraphicFramePr>
        <p:xfrm>
          <a:off x="628650" y="1825625"/>
          <a:ext cx="7886700" cy="1112520"/>
        </p:xfrm>
        <a:graphic>
          <a:graphicData uri="http://schemas.openxmlformats.org/drawingml/2006/table">
            <a:tbl>
              <a:tblPr bandRow="1">
                <a:tableStyleId>{5C22544A-7EE6-4342-B048-85BDC9FD1C3A}</a:tableStyleId>
              </a:tblPr>
              <a:tblGrid>
                <a:gridCol w="3943350"/>
                <a:gridCol w="3943350"/>
              </a:tblGrid>
              <a:tr h="370840">
                <a:tc>
                  <a:txBody>
                    <a:bodyPr/>
                    <a:lstStyle/>
                    <a:p>
                      <a:r>
                        <a:rPr kumimoji="1" lang="en-US" altLang="ja-JP" dirty="0" smtClean="0"/>
                        <a:t>XP</a:t>
                      </a:r>
                      <a:endParaRPr kumimoji="1" lang="ja-JP" altLang="en-US" dirty="0"/>
                    </a:p>
                  </a:txBody>
                  <a:tcPr/>
                </a:tc>
                <a:tc>
                  <a:txBody>
                    <a:bodyPr/>
                    <a:lstStyle/>
                    <a:p>
                      <a:endParaRPr kumimoji="1" lang="ja-JP" altLang="en-US" dirty="0"/>
                    </a:p>
                  </a:txBody>
                  <a:tcPr/>
                </a:tc>
              </a:tr>
              <a:tr h="370840">
                <a:tc>
                  <a:txBody>
                    <a:bodyPr/>
                    <a:lstStyle/>
                    <a:p>
                      <a:r>
                        <a:rPr kumimoji="1" lang="en-US" altLang="ja-JP" dirty="0" smtClean="0"/>
                        <a:t>D to</a:t>
                      </a:r>
                      <a:r>
                        <a:rPr kumimoji="1" lang="en-US" altLang="ja-JP" baseline="0" dirty="0" smtClean="0"/>
                        <a:t> </a:t>
                      </a:r>
                      <a:r>
                        <a:rPr kumimoji="1" lang="en-US" altLang="ja-JP" dirty="0" smtClean="0"/>
                        <a:t>D</a:t>
                      </a:r>
                      <a:endParaRPr kumimoji="1" lang="ja-JP" altLang="en-US" dirty="0"/>
                    </a:p>
                  </a:txBody>
                  <a:tcPr/>
                </a:tc>
                <a:tc>
                  <a:txBody>
                    <a:bodyPr/>
                    <a:lstStyle/>
                    <a:p>
                      <a:endParaRPr kumimoji="1" lang="ja-JP" altLang="en-US"/>
                    </a:p>
                  </a:txBody>
                  <a:tcPr/>
                </a:tc>
              </a:tr>
              <a:tr h="370840">
                <a:tc>
                  <a:txBody>
                    <a:bodyPr/>
                    <a:lstStyle/>
                    <a:p>
                      <a:r>
                        <a:rPr kumimoji="1" lang="en-US" altLang="ja-JP" dirty="0" smtClean="0"/>
                        <a:t>DAD</a:t>
                      </a:r>
                      <a:endParaRPr kumimoji="1" lang="ja-JP" altLang="en-US" dirty="0"/>
                    </a:p>
                  </a:txBody>
                  <a:tcPr/>
                </a:tc>
                <a:tc>
                  <a:txBody>
                    <a:bodyPr/>
                    <a:lstStyle/>
                    <a:p>
                      <a:endParaRPr kumimoji="1" lang="ja-JP" altLang="en-US" dirty="0"/>
                    </a:p>
                  </a:txBody>
                  <a:tcPr/>
                </a:tc>
              </a:tr>
            </a:tbl>
          </a:graphicData>
        </a:graphic>
      </p:graphicFrame>
    </p:spTree>
    <p:extLst>
      <p:ext uri="{BB962C8B-B14F-4D97-AF65-F5344CB8AC3E}">
        <p14:creationId xmlns:p14="http://schemas.microsoft.com/office/powerpoint/2010/main" val="16127246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技術プラクティス寄りの手法</a:t>
            </a:r>
            <a:endParaRPr kumimoji="1" lang="ja-JP" altLang="en-US" dirty="0"/>
          </a:p>
        </p:txBody>
      </p:sp>
    </p:spTree>
    <p:extLst>
      <p:ext uri="{BB962C8B-B14F-4D97-AF65-F5344CB8AC3E}">
        <p14:creationId xmlns:p14="http://schemas.microsoft.com/office/powerpoint/2010/main" val="1325854231"/>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ホワイ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ホワイ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706</TotalTime>
  <Words>1371</Words>
  <Application>Microsoft Macintosh PowerPoint</Application>
  <PresentationFormat>画面に合わせる (4:3)</PresentationFormat>
  <Paragraphs>255</Paragraphs>
  <Slides>44</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44</vt:i4>
      </vt:variant>
    </vt:vector>
  </HeadingPairs>
  <TitlesOfParts>
    <vt:vector size="49" baseType="lpstr">
      <vt:lpstr>Calibri</vt:lpstr>
      <vt:lpstr>Calibri Light</vt:lpstr>
      <vt:lpstr>ＭＳ Ｐゴシック</vt:lpstr>
      <vt:lpstr>Arial</vt:lpstr>
      <vt:lpstr>ホワイト</vt:lpstr>
      <vt:lpstr>Nexus と LeSS の 概要説明、比較</vt:lpstr>
      <vt:lpstr>守田　憲司　</vt:lpstr>
      <vt:lpstr>Scrum Guide より</vt:lpstr>
      <vt:lpstr>使われているスケール手法の割合</vt:lpstr>
      <vt:lpstr>SAFe が19%で圧倒的</vt:lpstr>
      <vt:lpstr>スケールサイズと手法自体の大きさ</vt:lpstr>
      <vt:lpstr>技術プラクティス寄りの方法論</vt:lpstr>
      <vt:lpstr>技術プラクティス寄りの手法</vt:lpstr>
      <vt:lpstr>技術プラクティス寄りの手法</vt:lpstr>
      <vt:lpstr>スコープ</vt:lpstr>
      <vt:lpstr>スクラムチーム</vt:lpstr>
      <vt:lpstr>フレームワーク</vt:lpstr>
      <vt:lpstr>役割</vt:lpstr>
      <vt:lpstr>作成物</vt:lpstr>
      <vt:lpstr>イベント</vt:lpstr>
      <vt:lpstr>プロセスの流れ</vt:lpstr>
      <vt:lpstr>プロダクトバックログのリファインメント</vt:lpstr>
      <vt:lpstr>Nexusスプリントプランニング</vt:lpstr>
      <vt:lpstr>開発作業</vt:lpstr>
      <vt:lpstr>Nexusデイリースクラム</vt:lpstr>
      <vt:lpstr>Nexusスプリントレビュー</vt:lpstr>
      <vt:lpstr>Nexusスプリントレトロスペクティブ</vt:lpstr>
      <vt:lpstr>ソフトウェアプラクティス</vt:lpstr>
      <vt:lpstr>Nexus</vt:lpstr>
      <vt:lpstr>Nexusの役割</vt:lpstr>
      <vt:lpstr>Nexus統合チーム</vt:lpstr>
      <vt:lpstr>Nexus統合チームのプロダクトオーナー</vt:lpstr>
      <vt:lpstr>Nexus統合チームのスクラムマスター</vt:lpstr>
      <vt:lpstr>Nexus統合チームメンバー</vt:lpstr>
      <vt:lpstr>Nexusのイベント</vt:lpstr>
      <vt:lpstr>Nexusスプリントプランニング</vt:lpstr>
      <vt:lpstr>Nexusデイリースクラム</vt:lpstr>
      <vt:lpstr>Nexusスプリントレビュー</vt:lpstr>
      <vt:lpstr>Nexusスプリントレトロスペクティブ</vt:lpstr>
      <vt:lpstr>リファインメント</vt:lpstr>
      <vt:lpstr>Nexusの作成物</vt:lpstr>
      <vt:lpstr>プロダクトバックログ</vt:lpstr>
      <vt:lpstr>Nexusスプリントバックログ</vt:lpstr>
      <vt:lpstr>統合インクリメント</vt:lpstr>
      <vt:lpstr>作成物の透明性</vt:lpstr>
      <vt:lpstr>「完成」の定義</vt:lpstr>
      <vt:lpstr>Nexus と LeSS</vt:lpstr>
      <vt:lpstr>使われているスケール手法の割合</vt:lpstr>
      <vt:lpstr>各手法の位置付け</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Nexus Guide の説明</dc:title>
  <dc:creator>守田憲司</dc:creator>
  <cp:lastModifiedBy>守田憲司</cp:lastModifiedBy>
  <cp:revision>215</cp:revision>
  <dcterms:created xsi:type="dcterms:W3CDTF">2015-12-15T13:06:04Z</dcterms:created>
  <dcterms:modified xsi:type="dcterms:W3CDTF">2015-12-31T13:26:13Z</dcterms:modified>
</cp:coreProperties>
</file>

<file path=docProps/thumbnail.jpeg>
</file>